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Lexend Light"/>
      <p:regular r:id="rId14"/>
      <p:bold r:id="rId15"/>
    </p:embeddedFont>
    <p:embeddedFont>
      <p:font typeface="Lexend Medium"/>
      <p:regular r:id="rId16"/>
      <p:bold r:id="rId17"/>
    </p:embeddedFont>
    <p:embeddedFont>
      <p:font typeface="DM Sans SemiBold"/>
      <p:regular r:id="rId18"/>
      <p:bold r:id="rId19"/>
      <p:italic r:id="rId20"/>
      <p:boldItalic r:id="rId21"/>
    </p:embeddedFont>
    <p:embeddedFont>
      <p:font typeface="Lexend"/>
      <p:regular r:id="rId22"/>
      <p:bold r:id="rId23"/>
    </p:embeddedFont>
    <p:embeddedFont>
      <p:font typeface="Roboto Mono"/>
      <p:regular r:id="rId24"/>
      <p:bold r:id="rId25"/>
      <p:italic r:id="rId26"/>
      <p:boldItalic r:id="rId27"/>
    </p:embeddedFont>
    <p:embeddedFont>
      <p:font typeface="DM Sans"/>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DMSansSemiBold-italic.fntdata"/><Relationship Id="rId22" Type="http://schemas.openxmlformats.org/officeDocument/2006/relationships/font" Target="fonts/Lexend-regular.fntdata"/><Relationship Id="rId21" Type="http://schemas.openxmlformats.org/officeDocument/2006/relationships/font" Target="fonts/DMSansSemiBold-boldItalic.fntdata"/><Relationship Id="rId24" Type="http://schemas.openxmlformats.org/officeDocument/2006/relationships/font" Target="fonts/RobotoMono-regular.fntdata"/><Relationship Id="rId23" Type="http://schemas.openxmlformats.org/officeDocument/2006/relationships/font" Target="fonts/Lexen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italic.fntdata"/><Relationship Id="rId25" Type="http://schemas.openxmlformats.org/officeDocument/2006/relationships/font" Target="fonts/RobotoMono-bold.fntdata"/><Relationship Id="rId28" Type="http://schemas.openxmlformats.org/officeDocument/2006/relationships/font" Target="fonts/DMSans-regular.fntdata"/><Relationship Id="rId27" Type="http://schemas.openxmlformats.org/officeDocument/2006/relationships/font" Target="fonts/RobotoMon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DMSa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DMSans-boldItalic.fntdata"/><Relationship Id="rId30" Type="http://schemas.openxmlformats.org/officeDocument/2006/relationships/font" Target="fonts/DMSans-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LexendLight-bold.fntdata"/><Relationship Id="rId14" Type="http://schemas.openxmlformats.org/officeDocument/2006/relationships/font" Target="fonts/LexendLight-regular.fntdata"/><Relationship Id="rId17" Type="http://schemas.openxmlformats.org/officeDocument/2006/relationships/font" Target="fonts/LexendMedium-bold.fntdata"/><Relationship Id="rId16" Type="http://schemas.openxmlformats.org/officeDocument/2006/relationships/font" Target="fonts/LexendMedium-regular.fntdata"/><Relationship Id="rId19" Type="http://schemas.openxmlformats.org/officeDocument/2006/relationships/font" Target="fonts/DMSansSemiBold-bold.fntdata"/><Relationship Id="rId18" Type="http://schemas.openxmlformats.org/officeDocument/2006/relationships/font" Target="fonts/DMSansSemiBold-regular.fntdata"/></Relationships>
</file>

<file path=ppt/media/image1.gif>
</file>

<file path=ppt/media/image2.jpg>
</file>

<file path=ppt/media/image3.jpg>
</file>

<file path=ppt/media/image4.jpg>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655877da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3655877da0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655877da0e_0_1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3655877da0e_0_1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7f0a150a8e_5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7f0a150a8e_5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t/>
            </a:r>
            <a:endParaRPr sz="1200">
              <a:solidFill>
                <a:schemeClr val="dk1"/>
              </a:solidFill>
              <a:latin typeface="DM Sans"/>
              <a:ea typeface="DM Sans"/>
              <a:cs typeface="DM Sans"/>
              <a:sym typeface="DM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381add2c83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381add2c83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381add2c83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381add2c83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381add2c832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381add2c83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848fc32c8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848fc32c8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848fc32c8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3848fc32c8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spTree>
      <p:nvGrpSpPr>
        <p:cNvPr id="9" name="Shape 9"/>
        <p:cNvGrpSpPr/>
        <p:nvPr/>
      </p:nvGrpSpPr>
      <p:grpSpPr>
        <a:xfrm>
          <a:off x="0" y="0"/>
          <a:ext cx="0" cy="0"/>
          <a:chOff x="0" y="0"/>
          <a:chExt cx="0" cy="0"/>
        </a:xfrm>
      </p:grpSpPr>
      <p:sp>
        <p:nvSpPr>
          <p:cNvPr id="10" name="Google Shape;10;p2"/>
          <p:cNvSpPr txBox="1"/>
          <p:nvPr>
            <p:ph type="title"/>
          </p:nvPr>
        </p:nvSpPr>
        <p:spPr>
          <a:xfrm>
            <a:off x="116485" y="2712675"/>
            <a:ext cx="5311200" cy="1860900"/>
          </a:xfrm>
          <a:prstGeom prst="rect">
            <a:avLst/>
          </a:prstGeom>
        </p:spPr>
        <p:txBody>
          <a:bodyPr anchorCtr="0" anchor="t" bIns="91425" lIns="91425" spcFirstLastPara="1" rIns="91425" wrap="square" tIns="91425">
            <a:noAutofit/>
          </a:bodyPr>
          <a:lstStyle>
            <a:lvl1pPr lvl="0">
              <a:spcBef>
                <a:spcPts val="0"/>
              </a:spcBef>
              <a:spcAft>
                <a:spcPts val="0"/>
              </a:spcAft>
              <a:buSzPts val="7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 name="Google Shape;11;p2"/>
          <p:cNvSpPr txBox="1"/>
          <p:nvPr>
            <p:ph idx="1" type="subTitle"/>
          </p:nvPr>
        </p:nvSpPr>
        <p:spPr>
          <a:xfrm>
            <a:off x="152606" y="832000"/>
            <a:ext cx="2434500" cy="6558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Lexend Light"/>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12" name="Google Shape;12;p2"/>
          <p:cNvCxnSpPr/>
          <p:nvPr/>
        </p:nvCxnSpPr>
        <p:spPr>
          <a:xfrm>
            <a:off x="244425" y="4726725"/>
            <a:ext cx="8670900" cy="0"/>
          </a:xfrm>
          <a:prstGeom prst="straightConnector1">
            <a:avLst/>
          </a:prstGeom>
          <a:noFill/>
          <a:ln cap="flat" cmpd="sng" w="9525">
            <a:solidFill>
              <a:schemeClr val="dk1"/>
            </a:solidFill>
            <a:prstDash val="solid"/>
            <a:round/>
            <a:headEnd len="med" w="med" type="none"/>
            <a:tailEnd len="med" w="med" type="none"/>
          </a:ln>
        </p:spPr>
      </p:cxnSp>
      <p:grpSp>
        <p:nvGrpSpPr>
          <p:cNvPr id="13" name="Google Shape;13;p2"/>
          <p:cNvGrpSpPr/>
          <p:nvPr/>
        </p:nvGrpSpPr>
        <p:grpSpPr>
          <a:xfrm>
            <a:off x="5866315" y="66973"/>
            <a:ext cx="2954947" cy="4587953"/>
            <a:chOff x="5866315" y="130139"/>
            <a:chExt cx="2954947" cy="4587953"/>
          </a:xfrm>
        </p:grpSpPr>
        <p:grpSp>
          <p:nvGrpSpPr>
            <p:cNvPr id="14" name="Google Shape;14;p2"/>
            <p:cNvGrpSpPr/>
            <p:nvPr/>
          </p:nvGrpSpPr>
          <p:grpSpPr>
            <a:xfrm rot="1800044">
              <a:off x="7145788" y="375652"/>
              <a:ext cx="1341270" cy="1340671"/>
              <a:chOff x="2441905" y="1248288"/>
              <a:chExt cx="1341300" cy="1340700"/>
            </a:xfrm>
          </p:grpSpPr>
          <p:sp>
            <p:nvSpPr>
              <p:cNvPr id="15" name="Google Shape;15;p2"/>
              <p:cNvSpPr/>
              <p:nvPr/>
            </p:nvSpPr>
            <p:spPr>
              <a:xfrm>
                <a:off x="2442055" y="1248288"/>
                <a:ext cx="1341000" cy="13407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16" name="Google Shape;16;p2"/>
              <p:cNvSpPr/>
              <p:nvPr/>
            </p:nvSpPr>
            <p:spPr>
              <a:xfrm rot="-945">
                <a:off x="2567155" y="1373238"/>
                <a:ext cx="1090800" cy="1090800"/>
              </a:xfrm>
              <a:prstGeom prst="flowChartConnector">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17" name="Google Shape;17;p2"/>
            <p:cNvGrpSpPr/>
            <p:nvPr/>
          </p:nvGrpSpPr>
          <p:grpSpPr>
            <a:xfrm rot="2400131">
              <a:off x="7078016" y="3672082"/>
              <a:ext cx="868477" cy="868477"/>
              <a:chOff x="5015268" y="2960846"/>
              <a:chExt cx="868500" cy="868500"/>
            </a:xfrm>
          </p:grpSpPr>
          <p:sp>
            <p:nvSpPr>
              <p:cNvPr id="18" name="Google Shape;18;p2"/>
              <p:cNvSpPr/>
              <p:nvPr/>
            </p:nvSpPr>
            <p:spPr>
              <a:xfrm>
                <a:off x="5015268" y="2960846"/>
                <a:ext cx="868500" cy="868500"/>
              </a:xfrm>
              <a:prstGeom prst="roundRect">
                <a:avLst>
                  <a:gd fmla="val 14552"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nvGrpSpPr>
              <p:cNvPr id="19" name="Google Shape;19;p2"/>
              <p:cNvGrpSpPr/>
              <p:nvPr/>
            </p:nvGrpSpPr>
            <p:grpSpPr>
              <a:xfrm>
                <a:off x="5133918" y="3105078"/>
                <a:ext cx="631200" cy="580035"/>
                <a:chOff x="5133582" y="3105408"/>
                <a:chExt cx="631200" cy="580035"/>
              </a:xfrm>
            </p:grpSpPr>
            <p:sp>
              <p:nvSpPr>
                <p:cNvPr id="20" name="Google Shape;20;p2"/>
                <p:cNvSpPr/>
                <p:nvPr/>
              </p:nvSpPr>
              <p:spPr>
                <a:xfrm rot="-4902">
                  <a:off x="5133582" y="3105858"/>
                  <a:ext cx="631201" cy="192300"/>
                </a:xfrm>
                <a:prstGeom prst="flowChartConnector">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21" name="Google Shape;21;p2"/>
                <p:cNvSpPr/>
                <p:nvPr/>
              </p:nvSpPr>
              <p:spPr>
                <a:xfrm rot="-4902">
                  <a:off x="5133582" y="3300756"/>
                  <a:ext cx="631201" cy="192300"/>
                </a:xfrm>
                <a:prstGeom prst="flowChartConnector">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22" name="Google Shape;22;p2"/>
                <p:cNvSpPr/>
                <p:nvPr/>
              </p:nvSpPr>
              <p:spPr>
                <a:xfrm rot="-4902">
                  <a:off x="5133582" y="3492693"/>
                  <a:ext cx="631201" cy="192300"/>
                </a:xfrm>
                <a:prstGeom prst="flowChartConnector">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grpSp>
          <p:nvGrpSpPr>
            <p:cNvPr id="23" name="Google Shape;23;p2"/>
            <p:cNvGrpSpPr/>
            <p:nvPr/>
          </p:nvGrpSpPr>
          <p:grpSpPr>
            <a:xfrm rot="-600240">
              <a:off x="5979971" y="2008184"/>
              <a:ext cx="2727635" cy="1547250"/>
              <a:chOff x="6121180" y="1963945"/>
              <a:chExt cx="2727900" cy="1547400"/>
            </a:xfrm>
          </p:grpSpPr>
          <p:sp>
            <p:nvSpPr>
              <p:cNvPr id="24" name="Google Shape;24;p2"/>
              <p:cNvSpPr/>
              <p:nvPr/>
            </p:nvSpPr>
            <p:spPr>
              <a:xfrm rot="756">
                <a:off x="6121180" y="1964245"/>
                <a:ext cx="2727900" cy="1546800"/>
              </a:xfrm>
              <a:prstGeom prst="roundRect">
                <a:avLst>
                  <a:gd fmla="val 804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25" name="Google Shape;25;p2"/>
              <p:cNvSpPr/>
              <p:nvPr/>
            </p:nvSpPr>
            <p:spPr>
              <a:xfrm rot="5398209">
                <a:off x="7302225" y="2489024"/>
                <a:ext cx="575700" cy="4974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grpSp>
          <p:nvGrpSpPr>
            <p:cNvPr id="26" name="Google Shape;26;p2"/>
            <p:cNvGrpSpPr/>
            <p:nvPr/>
          </p:nvGrpSpPr>
          <p:grpSpPr>
            <a:xfrm rot="-839923">
              <a:off x="6099076" y="520245"/>
              <a:ext cx="889199" cy="1584298"/>
              <a:chOff x="3614175" y="406175"/>
              <a:chExt cx="889200" cy="1584300"/>
            </a:xfrm>
          </p:grpSpPr>
          <p:sp>
            <p:nvSpPr>
              <p:cNvPr id="27" name="Google Shape;27;p2"/>
              <p:cNvSpPr/>
              <p:nvPr/>
            </p:nvSpPr>
            <p:spPr>
              <a:xfrm rot="4652">
                <a:off x="3615375" y="406774"/>
                <a:ext cx="886801" cy="1583102"/>
              </a:xfrm>
              <a:prstGeom prst="roundRect">
                <a:avLst>
                  <a:gd fmla="val 11359"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28" name="Google Shape;28;p2"/>
              <p:cNvSpPr/>
              <p:nvPr/>
            </p:nvSpPr>
            <p:spPr>
              <a:xfrm rot="4290">
                <a:off x="3698175" y="488088"/>
                <a:ext cx="721201" cy="1100701"/>
              </a:xfrm>
              <a:prstGeom prst="roundRect">
                <a:avLst>
                  <a:gd fmla="val 8619"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29" name="Google Shape;29;p2"/>
              <p:cNvSpPr/>
              <p:nvPr/>
            </p:nvSpPr>
            <p:spPr>
              <a:xfrm rot="5431">
                <a:off x="3682773" y="1655743"/>
                <a:ext cx="752005" cy="252558"/>
              </a:xfrm>
              <a:prstGeom prst="flowChartTerminator">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30" name="Google Shape;30;p2"/>
            <p:cNvSpPr/>
            <p:nvPr/>
          </p:nvSpPr>
          <p:spPr>
            <a:xfrm>
              <a:off x="6830386" y="186612"/>
              <a:ext cx="464700" cy="402300"/>
            </a:xfrm>
            <a:prstGeom prst="triangle">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1" name="Google Shape;31;p2"/>
            <p:cNvSpPr/>
            <p:nvPr/>
          </p:nvSpPr>
          <p:spPr>
            <a:xfrm>
              <a:off x="7742824" y="3481655"/>
              <a:ext cx="325200" cy="325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2" name="Google Shape;32;p2"/>
            <p:cNvSpPr/>
            <p:nvPr/>
          </p:nvSpPr>
          <p:spPr>
            <a:xfrm>
              <a:off x="8288974" y="1467844"/>
              <a:ext cx="325200" cy="3252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sp>
          <p:nvSpPr>
            <p:cNvPr id="33" name="Google Shape;33;p2"/>
            <p:cNvSpPr/>
            <p:nvPr/>
          </p:nvSpPr>
          <p:spPr>
            <a:xfrm rot="2400046">
              <a:off x="6545745" y="3772294"/>
              <a:ext cx="428439" cy="428439"/>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grpSp>
      <p:sp>
        <p:nvSpPr>
          <p:cNvPr id="34" name="Google Shape;34;p2"/>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35" name="Google Shape;35;p2"/>
          <p:cNvSpPr txBox="1"/>
          <p:nvPr>
            <p:ph idx="2"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36" name="Google Shape;36;p2"/>
          <p:cNvSpPr txBox="1"/>
          <p:nvPr>
            <p:ph idx="3"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69" name="Shape 69"/>
        <p:cNvGrpSpPr/>
        <p:nvPr/>
      </p:nvGrpSpPr>
      <p:grpSpPr>
        <a:xfrm>
          <a:off x="0" y="0"/>
          <a:ext cx="0" cy="0"/>
          <a:chOff x="0" y="0"/>
          <a:chExt cx="0" cy="0"/>
        </a:xfrm>
      </p:grpSpPr>
      <p:sp>
        <p:nvSpPr>
          <p:cNvPr id="70" name="Google Shape;70;p11"/>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200"/>
              <a:buNone/>
              <a:defRPr/>
            </a:lvl1pPr>
          </a:lstStyle>
          <a:p/>
        </p:txBody>
      </p:sp>
      <p:sp>
        <p:nvSpPr>
          <p:cNvPr id="71" name="Google Shape;71;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72" name="Shape 72"/>
        <p:cNvGrpSpPr/>
        <p:nvPr/>
      </p:nvGrpSpPr>
      <p:grpSpPr>
        <a:xfrm>
          <a:off x="0" y="0"/>
          <a:ext cx="0" cy="0"/>
          <a:chOff x="0" y="0"/>
          <a:chExt cx="0" cy="0"/>
        </a:xfrm>
      </p:grpSpPr>
      <p:sp>
        <p:nvSpPr>
          <p:cNvPr id="73" name="Google Shape;73;p12"/>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4" name="Google Shape;74;p12"/>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
        <p:nvSpPr>
          <p:cNvPr id="75" name="Google Shape;75;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6" name="Shape 76"/>
        <p:cNvGrpSpPr/>
        <p:nvPr/>
      </p:nvGrpSpPr>
      <p:grpSpPr>
        <a:xfrm>
          <a:off x="0" y="0"/>
          <a:ext cx="0" cy="0"/>
          <a:chOff x="0" y="0"/>
          <a:chExt cx="0" cy="0"/>
        </a:xfrm>
      </p:grpSpPr>
      <p:sp>
        <p:nvSpPr>
          <p:cNvPr id="77" name="Google Shape;77;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78" name="Shape 78"/>
        <p:cNvGrpSpPr/>
        <p:nvPr/>
      </p:nvGrpSpPr>
      <p:grpSpPr>
        <a:xfrm>
          <a:off x="0" y="0"/>
          <a:ext cx="0" cy="0"/>
          <a:chOff x="0" y="0"/>
          <a:chExt cx="0" cy="0"/>
        </a:xfrm>
      </p:grpSpPr>
      <p:sp>
        <p:nvSpPr>
          <p:cNvPr id="79" name="Google Shape;79;p14"/>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0" name="Google Shape;80;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1" name="Google Shape;81;p14"/>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82" name="Google Shape;82;p14"/>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 name="Google Shape;83;p14"/>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84" name="Google Shape;84;p14"/>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85" name="Google Shape;85;p14"/>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86" name="Google Shape;86;p14"/>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87" name="Shape 87"/>
        <p:cNvGrpSpPr/>
        <p:nvPr/>
      </p:nvGrpSpPr>
      <p:grpSpPr>
        <a:xfrm>
          <a:off x="0" y="0"/>
          <a:ext cx="0" cy="0"/>
          <a:chOff x="0" y="0"/>
          <a:chExt cx="0" cy="0"/>
        </a:xfrm>
      </p:grpSpPr>
      <p:sp>
        <p:nvSpPr>
          <p:cNvPr id="88" name="Google Shape;8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15"/>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90" name="Google Shape;90;p15"/>
          <p:cNvSpPr/>
          <p:nvPr>
            <p:ph idx="2" type="pic"/>
          </p:nvPr>
        </p:nvSpPr>
        <p:spPr>
          <a:xfrm>
            <a:off x="4992024" y="1152775"/>
            <a:ext cx="3840300" cy="3416400"/>
          </a:xfrm>
          <a:prstGeom prst="rect">
            <a:avLst/>
          </a:prstGeom>
          <a:noFill/>
          <a:ln>
            <a:noFill/>
          </a:ln>
        </p:spPr>
      </p:sp>
      <p:sp>
        <p:nvSpPr>
          <p:cNvPr id="91" name="Google Shape;91;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92" name="Shape 92"/>
        <p:cNvGrpSpPr/>
        <p:nvPr/>
      </p:nvGrpSpPr>
      <p:grpSpPr>
        <a:xfrm>
          <a:off x="0" y="0"/>
          <a:ext cx="0" cy="0"/>
          <a:chOff x="0" y="0"/>
          <a:chExt cx="0" cy="0"/>
        </a:xfrm>
      </p:grpSpPr>
      <p:sp>
        <p:nvSpPr>
          <p:cNvPr id="93" name="Google Shape;93;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94" name="Google Shape;94;p16"/>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95" name="Google Shape;95;p16"/>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96" name="Google Shape;96;p16"/>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97" name="Google Shape;97;p16"/>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98" name="Google Shape;98;p16"/>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99" name="Shape 99"/>
        <p:cNvGrpSpPr/>
        <p:nvPr/>
      </p:nvGrpSpPr>
      <p:grpSpPr>
        <a:xfrm>
          <a:off x="0" y="0"/>
          <a:ext cx="0" cy="0"/>
          <a:chOff x="0" y="0"/>
          <a:chExt cx="0" cy="0"/>
        </a:xfrm>
      </p:grpSpPr>
      <p:sp>
        <p:nvSpPr>
          <p:cNvPr id="100" name="Google Shape;100;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01" name="Google Shape;101;p17"/>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02" name="Google Shape;102;p17"/>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03" name="Google Shape;103;p17"/>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04" name="Google Shape;104;p1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5" name="Google Shape;105;p17"/>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06" name="Google Shape;106;p17"/>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07" name="Google Shape;107;p17"/>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108" name="Shape 108"/>
        <p:cNvGrpSpPr/>
        <p:nvPr/>
      </p:nvGrpSpPr>
      <p:grpSpPr>
        <a:xfrm>
          <a:off x="0" y="0"/>
          <a:ext cx="0" cy="0"/>
          <a:chOff x="0" y="0"/>
          <a:chExt cx="0" cy="0"/>
        </a:xfrm>
      </p:grpSpPr>
      <p:sp>
        <p:nvSpPr>
          <p:cNvPr id="109" name="Google Shape;109;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10" name="Google Shape;110;p18"/>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11" name="Google Shape;111;p18"/>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12" name="Google Shape;112;p18"/>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13" name="Google Shape;113;p18"/>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14" name="Google Shape;114;p18"/>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15" name="Google Shape;115;p18"/>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16" name="Google Shape;116;p18"/>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17" name="Google Shape;117;p18"/>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18" name="Google Shape;118;p18"/>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119" name="Shape 119"/>
        <p:cNvGrpSpPr/>
        <p:nvPr/>
      </p:nvGrpSpPr>
      <p:grpSpPr>
        <a:xfrm>
          <a:off x="0" y="0"/>
          <a:ext cx="0" cy="0"/>
          <a:chOff x="0" y="0"/>
          <a:chExt cx="0" cy="0"/>
        </a:xfrm>
      </p:grpSpPr>
      <p:sp>
        <p:nvSpPr>
          <p:cNvPr id="120" name="Google Shape;120;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1" name="Google Shape;121;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22" name="Google Shape;122;p19"/>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23" name="Shape 123"/>
        <p:cNvGrpSpPr/>
        <p:nvPr/>
      </p:nvGrpSpPr>
      <p:grpSpPr>
        <a:xfrm>
          <a:off x="0" y="0"/>
          <a:ext cx="0" cy="0"/>
          <a:chOff x="0" y="0"/>
          <a:chExt cx="0" cy="0"/>
        </a:xfrm>
      </p:grpSpPr>
      <p:sp>
        <p:nvSpPr>
          <p:cNvPr id="124" name="Google Shape;124;p20"/>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25" name="Google Shape;125;p20"/>
          <p:cNvSpPr/>
          <p:nvPr>
            <p:ph idx="2" type="pic"/>
          </p:nvPr>
        </p:nvSpPr>
        <p:spPr>
          <a:xfrm>
            <a:off x="4804825" y="1133300"/>
            <a:ext cx="4027500" cy="2392800"/>
          </a:xfrm>
          <a:prstGeom prst="rect">
            <a:avLst/>
          </a:prstGeom>
          <a:noFill/>
          <a:ln>
            <a:noFill/>
          </a:ln>
        </p:spPr>
      </p:sp>
      <p:sp>
        <p:nvSpPr>
          <p:cNvPr id="126" name="Google Shape;126;p20"/>
          <p:cNvSpPr/>
          <p:nvPr>
            <p:ph idx="3" type="pic"/>
          </p:nvPr>
        </p:nvSpPr>
        <p:spPr>
          <a:xfrm>
            <a:off x="311725" y="1133300"/>
            <a:ext cx="4027500" cy="2392800"/>
          </a:xfrm>
          <a:prstGeom prst="rect">
            <a:avLst/>
          </a:prstGeom>
          <a:noFill/>
          <a:ln>
            <a:noFill/>
          </a:ln>
        </p:spPr>
      </p:sp>
      <p:sp>
        <p:nvSpPr>
          <p:cNvPr id="127" name="Google Shape;127;p20"/>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28" name="Google Shape;128;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29" name="Google Shape;129;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0" name="Google Shape;130;p20"/>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131" name="Google Shape;131;p20"/>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37" name="Shape 37"/>
        <p:cNvGrpSpPr/>
        <p:nvPr/>
      </p:nvGrpSpPr>
      <p:grpSpPr>
        <a:xfrm>
          <a:off x="0" y="0"/>
          <a:ext cx="0" cy="0"/>
          <a:chOff x="0" y="0"/>
          <a:chExt cx="0" cy="0"/>
        </a:xfrm>
      </p:grpSpPr>
      <p:sp>
        <p:nvSpPr>
          <p:cNvPr id="38" name="Google Shape;38;p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9" name="Google Shape;39;p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0" name="Google Shape;40;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32" name="Shape 132"/>
        <p:cNvGrpSpPr/>
        <p:nvPr/>
      </p:nvGrpSpPr>
      <p:grpSpPr>
        <a:xfrm>
          <a:off x="0" y="0"/>
          <a:ext cx="0" cy="0"/>
          <a:chOff x="0" y="0"/>
          <a:chExt cx="0" cy="0"/>
        </a:xfrm>
      </p:grpSpPr>
      <p:sp>
        <p:nvSpPr>
          <p:cNvPr id="133" name="Google Shape;133;p21"/>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34" name="Google Shape;134;p21"/>
          <p:cNvSpPr/>
          <p:nvPr>
            <p:ph idx="2" type="pic"/>
          </p:nvPr>
        </p:nvSpPr>
        <p:spPr>
          <a:xfrm>
            <a:off x="6205225" y="1128325"/>
            <a:ext cx="2627100" cy="2273100"/>
          </a:xfrm>
          <a:prstGeom prst="rect">
            <a:avLst/>
          </a:prstGeom>
          <a:noFill/>
          <a:ln>
            <a:noFill/>
          </a:ln>
        </p:spPr>
      </p:sp>
      <p:sp>
        <p:nvSpPr>
          <p:cNvPr id="135" name="Google Shape;135;p21"/>
          <p:cNvSpPr/>
          <p:nvPr>
            <p:ph idx="3" type="pic"/>
          </p:nvPr>
        </p:nvSpPr>
        <p:spPr>
          <a:xfrm>
            <a:off x="311725" y="1128325"/>
            <a:ext cx="2627100" cy="2273100"/>
          </a:xfrm>
          <a:prstGeom prst="rect">
            <a:avLst/>
          </a:prstGeom>
          <a:noFill/>
          <a:ln>
            <a:noFill/>
          </a:ln>
        </p:spPr>
      </p:sp>
      <p:sp>
        <p:nvSpPr>
          <p:cNvPr id="136" name="Google Shape;136;p21"/>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37" name="Google Shape;137;p21"/>
          <p:cNvSpPr/>
          <p:nvPr>
            <p:ph idx="5" type="pic"/>
          </p:nvPr>
        </p:nvSpPr>
        <p:spPr>
          <a:xfrm>
            <a:off x="3255250" y="1128325"/>
            <a:ext cx="2627100" cy="2273100"/>
          </a:xfrm>
          <a:prstGeom prst="rect">
            <a:avLst/>
          </a:prstGeom>
          <a:noFill/>
          <a:ln>
            <a:noFill/>
          </a:ln>
        </p:spPr>
      </p:sp>
      <p:sp>
        <p:nvSpPr>
          <p:cNvPr id="138" name="Google Shape;138;p21"/>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39" name="Google Shape;139;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40" name="Google Shape;140;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1" name="Google Shape;141;p21"/>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142" name="Google Shape;142;p21"/>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143" name="Google Shape;143;p21"/>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44" name="Shape 144"/>
        <p:cNvGrpSpPr/>
        <p:nvPr/>
      </p:nvGrpSpPr>
      <p:grpSpPr>
        <a:xfrm>
          <a:off x="0" y="0"/>
          <a:ext cx="0" cy="0"/>
          <a:chOff x="0" y="0"/>
          <a:chExt cx="0" cy="0"/>
        </a:xfrm>
      </p:grpSpPr>
      <p:sp>
        <p:nvSpPr>
          <p:cNvPr id="145" name="Google Shape;145;p22"/>
          <p:cNvSpPr/>
          <p:nvPr>
            <p:ph idx="2" type="pic"/>
          </p:nvPr>
        </p:nvSpPr>
        <p:spPr>
          <a:xfrm>
            <a:off x="311700" y="445025"/>
            <a:ext cx="8520600" cy="4218300"/>
          </a:xfrm>
          <a:prstGeom prst="rect">
            <a:avLst/>
          </a:prstGeom>
          <a:noFill/>
          <a:ln>
            <a:noFill/>
          </a:ln>
        </p:spPr>
      </p:sp>
      <p:sp>
        <p:nvSpPr>
          <p:cNvPr id="146" name="Google Shape;146;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47" name="Shape 147"/>
        <p:cNvGrpSpPr/>
        <p:nvPr/>
      </p:nvGrpSpPr>
      <p:grpSpPr>
        <a:xfrm>
          <a:off x="0" y="0"/>
          <a:ext cx="0" cy="0"/>
          <a:chOff x="0" y="0"/>
          <a:chExt cx="0" cy="0"/>
        </a:xfrm>
      </p:grpSpPr>
      <p:sp>
        <p:nvSpPr>
          <p:cNvPr id="148" name="Google Shape;148;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149" name="Google Shape;149;p23"/>
          <p:cNvSpPr/>
          <p:nvPr>
            <p:ph idx="2" type="pic"/>
          </p:nvPr>
        </p:nvSpPr>
        <p:spPr>
          <a:xfrm>
            <a:off x="3389600" y="118913"/>
            <a:ext cx="1643700" cy="1535100"/>
          </a:xfrm>
          <a:prstGeom prst="rect">
            <a:avLst/>
          </a:prstGeom>
          <a:noFill/>
          <a:ln>
            <a:noFill/>
          </a:ln>
        </p:spPr>
      </p:sp>
      <p:sp>
        <p:nvSpPr>
          <p:cNvPr id="150" name="Google Shape;150;p23"/>
          <p:cNvSpPr/>
          <p:nvPr>
            <p:ph idx="3" type="pic"/>
          </p:nvPr>
        </p:nvSpPr>
        <p:spPr>
          <a:xfrm>
            <a:off x="5195935" y="118913"/>
            <a:ext cx="1643700" cy="1535100"/>
          </a:xfrm>
          <a:prstGeom prst="rect">
            <a:avLst/>
          </a:prstGeom>
          <a:noFill/>
          <a:ln>
            <a:noFill/>
          </a:ln>
        </p:spPr>
      </p:sp>
      <p:sp>
        <p:nvSpPr>
          <p:cNvPr id="151" name="Google Shape;151;p23"/>
          <p:cNvSpPr/>
          <p:nvPr>
            <p:ph idx="4" type="pic"/>
          </p:nvPr>
        </p:nvSpPr>
        <p:spPr>
          <a:xfrm>
            <a:off x="7002270" y="118913"/>
            <a:ext cx="1643700" cy="1535100"/>
          </a:xfrm>
          <a:prstGeom prst="rect">
            <a:avLst/>
          </a:prstGeom>
          <a:noFill/>
          <a:ln>
            <a:noFill/>
          </a:ln>
        </p:spPr>
      </p:sp>
      <p:sp>
        <p:nvSpPr>
          <p:cNvPr id="152" name="Google Shape;152;p23"/>
          <p:cNvSpPr/>
          <p:nvPr>
            <p:ph idx="5" type="pic"/>
          </p:nvPr>
        </p:nvSpPr>
        <p:spPr>
          <a:xfrm>
            <a:off x="3389588" y="1804212"/>
            <a:ext cx="1643700" cy="1535100"/>
          </a:xfrm>
          <a:prstGeom prst="rect">
            <a:avLst/>
          </a:prstGeom>
          <a:noFill/>
          <a:ln>
            <a:noFill/>
          </a:ln>
        </p:spPr>
      </p:sp>
      <p:sp>
        <p:nvSpPr>
          <p:cNvPr id="153" name="Google Shape;153;p23"/>
          <p:cNvSpPr/>
          <p:nvPr>
            <p:ph idx="6" type="pic"/>
          </p:nvPr>
        </p:nvSpPr>
        <p:spPr>
          <a:xfrm>
            <a:off x="5195922" y="1804212"/>
            <a:ext cx="1643700" cy="1535100"/>
          </a:xfrm>
          <a:prstGeom prst="rect">
            <a:avLst/>
          </a:prstGeom>
          <a:noFill/>
          <a:ln>
            <a:noFill/>
          </a:ln>
        </p:spPr>
      </p:sp>
      <p:sp>
        <p:nvSpPr>
          <p:cNvPr id="154" name="Google Shape;154;p23"/>
          <p:cNvSpPr/>
          <p:nvPr>
            <p:ph idx="7" type="pic"/>
          </p:nvPr>
        </p:nvSpPr>
        <p:spPr>
          <a:xfrm>
            <a:off x="7002257" y="1804212"/>
            <a:ext cx="1643700" cy="1535100"/>
          </a:xfrm>
          <a:prstGeom prst="rect">
            <a:avLst/>
          </a:prstGeom>
          <a:noFill/>
          <a:ln>
            <a:noFill/>
          </a:ln>
        </p:spPr>
      </p:sp>
      <p:sp>
        <p:nvSpPr>
          <p:cNvPr id="155" name="Google Shape;155;p23"/>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7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6" name="Google Shape;156;p23"/>
          <p:cNvSpPr/>
          <p:nvPr>
            <p:ph idx="8" type="pic"/>
          </p:nvPr>
        </p:nvSpPr>
        <p:spPr>
          <a:xfrm>
            <a:off x="3389588" y="3489487"/>
            <a:ext cx="1643700" cy="1535100"/>
          </a:xfrm>
          <a:prstGeom prst="rect">
            <a:avLst/>
          </a:prstGeom>
          <a:noFill/>
          <a:ln>
            <a:noFill/>
          </a:ln>
        </p:spPr>
      </p:sp>
      <p:sp>
        <p:nvSpPr>
          <p:cNvPr id="157" name="Google Shape;157;p23"/>
          <p:cNvSpPr/>
          <p:nvPr>
            <p:ph idx="9" type="pic"/>
          </p:nvPr>
        </p:nvSpPr>
        <p:spPr>
          <a:xfrm>
            <a:off x="5195922" y="3489487"/>
            <a:ext cx="1643700" cy="1535100"/>
          </a:xfrm>
          <a:prstGeom prst="rect">
            <a:avLst/>
          </a:prstGeom>
          <a:noFill/>
          <a:ln>
            <a:noFill/>
          </a:ln>
        </p:spPr>
      </p:sp>
      <p:sp>
        <p:nvSpPr>
          <p:cNvPr id="158" name="Google Shape;158;p23"/>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 with Image">
  <p:cSld name="TITLE_1_1">
    <p:spTree>
      <p:nvGrpSpPr>
        <p:cNvPr id="159" name="Shape 159"/>
        <p:cNvGrpSpPr/>
        <p:nvPr/>
      </p:nvGrpSpPr>
      <p:grpSpPr>
        <a:xfrm>
          <a:off x="0" y="0"/>
          <a:ext cx="0" cy="0"/>
          <a:chOff x="0" y="0"/>
          <a:chExt cx="0" cy="0"/>
        </a:xfrm>
      </p:grpSpPr>
      <p:cxnSp>
        <p:nvCxnSpPr>
          <p:cNvPr id="160" name="Google Shape;160;p24"/>
          <p:cNvCxnSpPr/>
          <p:nvPr/>
        </p:nvCxnSpPr>
        <p:spPr>
          <a:xfrm>
            <a:off x="244425"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161" name="Google Shape;161;p24"/>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62" name="Google Shape;162;p24"/>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163" name="Google Shape;163;p24"/>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164" name="Google Shape;164;p24"/>
          <p:cNvSpPr txBox="1"/>
          <p:nvPr>
            <p:ph type="title"/>
          </p:nvPr>
        </p:nvSpPr>
        <p:spPr>
          <a:xfrm>
            <a:off x="146450" y="186951"/>
            <a:ext cx="4506900" cy="25563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4000"/>
              <a:buFont typeface="Lexend"/>
              <a:buNone/>
              <a:defRPr sz="4000">
                <a:latin typeface="Lexend"/>
                <a:ea typeface="Lexend"/>
                <a:cs typeface="Lexend"/>
                <a:sym typeface="Lexend"/>
              </a:defRPr>
            </a:lvl1pPr>
            <a:lvl2pPr lvl="1">
              <a:lnSpc>
                <a:spcPct val="90000"/>
              </a:lnSpc>
              <a:spcBef>
                <a:spcPts val="0"/>
              </a:spcBef>
              <a:spcAft>
                <a:spcPts val="0"/>
              </a:spcAft>
              <a:buSzPts val="2800"/>
              <a:buNone/>
              <a:defRPr/>
            </a:lvl2pPr>
            <a:lvl3pPr lvl="2">
              <a:lnSpc>
                <a:spcPct val="90000"/>
              </a:lnSpc>
              <a:spcBef>
                <a:spcPts val="0"/>
              </a:spcBef>
              <a:spcAft>
                <a:spcPts val="0"/>
              </a:spcAft>
              <a:buSzPts val="2800"/>
              <a:buNone/>
              <a:defRPr/>
            </a:lvl3pPr>
            <a:lvl4pPr lvl="3">
              <a:lnSpc>
                <a:spcPct val="90000"/>
              </a:lnSpc>
              <a:spcBef>
                <a:spcPts val="0"/>
              </a:spcBef>
              <a:spcAft>
                <a:spcPts val="0"/>
              </a:spcAft>
              <a:buSzPts val="2800"/>
              <a:buNone/>
              <a:defRPr/>
            </a:lvl4pPr>
            <a:lvl5pPr lvl="4">
              <a:lnSpc>
                <a:spcPct val="90000"/>
              </a:lnSpc>
              <a:spcBef>
                <a:spcPts val="0"/>
              </a:spcBef>
              <a:spcAft>
                <a:spcPts val="0"/>
              </a:spcAft>
              <a:buSzPts val="2800"/>
              <a:buNone/>
              <a:defRPr/>
            </a:lvl5pPr>
            <a:lvl6pPr lvl="5">
              <a:lnSpc>
                <a:spcPct val="90000"/>
              </a:lnSpc>
              <a:spcBef>
                <a:spcPts val="0"/>
              </a:spcBef>
              <a:spcAft>
                <a:spcPts val="0"/>
              </a:spcAft>
              <a:buSzPts val="2800"/>
              <a:buNone/>
              <a:defRPr/>
            </a:lvl6pPr>
            <a:lvl7pPr lvl="6">
              <a:lnSpc>
                <a:spcPct val="90000"/>
              </a:lnSpc>
              <a:spcBef>
                <a:spcPts val="0"/>
              </a:spcBef>
              <a:spcAft>
                <a:spcPts val="0"/>
              </a:spcAft>
              <a:buSzPts val="2800"/>
              <a:buNone/>
              <a:defRPr/>
            </a:lvl7pPr>
            <a:lvl8pPr lvl="7">
              <a:lnSpc>
                <a:spcPct val="90000"/>
              </a:lnSpc>
              <a:spcBef>
                <a:spcPts val="0"/>
              </a:spcBef>
              <a:spcAft>
                <a:spcPts val="0"/>
              </a:spcAft>
              <a:buSzPts val="2800"/>
              <a:buNone/>
              <a:defRPr/>
            </a:lvl8pPr>
            <a:lvl9pPr lvl="8">
              <a:lnSpc>
                <a:spcPct val="90000"/>
              </a:lnSpc>
              <a:spcBef>
                <a:spcPts val="0"/>
              </a:spcBef>
              <a:spcAft>
                <a:spcPts val="0"/>
              </a:spcAft>
              <a:buSzPts val="2800"/>
              <a:buNone/>
              <a:defRPr/>
            </a:lvl9pPr>
          </a:lstStyle>
          <a:p/>
        </p:txBody>
      </p:sp>
      <p:sp>
        <p:nvSpPr>
          <p:cNvPr id="165" name="Google Shape;165;p24"/>
          <p:cNvSpPr txBox="1"/>
          <p:nvPr>
            <p:ph idx="3" type="body"/>
          </p:nvPr>
        </p:nvSpPr>
        <p:spPr>
          <a:xfrm>
            <a:off x="5145950" y="230050"/>
            <a:ext cx="3420900" cy="1739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
        <p:nvSpPr>
          <p:cNvPr id="166" name="Google Shape;166;p24"/>
          <p:cNvSpPr/>
          <p:nvPr>
            <p:ph idx="4" type="pic"/>
          </p:nvPr>
        </p:nvSpPr>
        <p:spPr>
          <a:xfrm>
            <a:off x="5256200" y="1554480"/>
            <a:ext cx="3200400" cy="45171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1">
  <p:cSld name="TITLE_1_1_1">
    <p:spTree>
      <p:nvGrpSpPr>
        <p:cNvPr id="167" name="Shape 167"/>
        <p:cNvGrpSpPr/>
        <p:nvPr/>
      </p:nvGrpSpPr>
      <p:grpSpPr>
        <a:xfrm>
          <a:off x="0" y="0"/>
          <a:ext cx="0" cy="0"/>
          <a:chOff x="0" y="0"/>
          <a:chExt cx="0" cy="0"/>
        </a:xfrm>
      </p:grpSpPr>
      <p:cxnSp>
        <p:nvCxnSpPr>
          <p:cNvPr id="168" name="Google Shape;168;p25"/>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169" name="Google Shape;169;p25"/>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70" name="Google Shape;170;p25"/>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171" name="Google Shape;171;p25"/>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172" name="Google Shape;172;p25"/>
          <p:cNvSpPr txBox="1"/>
          <p:nvPr>
            <p:ph type="title"/>
          </p:nvPr>
        </p:nvSpPr>
        <p:spPr>
          <a:xfrm>
            <a:off x="146450" y="182880"/>
            <a:ext cx="4506900" cy="11334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4000"/>
              <a:buFont typeface="Lexend"/>
              <a:buNone/>
              <a:defRPr sz="4000">
                <a:latin typeface="Lexend"/>
                <a:ea typeface="Lexend"/>
                <a:cs typeface="Lexend"/>
                <a:sym typeface="Lexend"/>
              </a:defRPr>
            </a:lvl1pPr>
            <a:lvl2pPr lvl="1">
              <a:lnSpc>
                <a:spcPct val="90000"/>
              </a:lnSpc>
              <a:spcBef>
                <a:spcPts val="0"/>
              </a:spcBef>
              <a:spcAft>
                <a:spcPts val="0"/>
              </a:spcAft>
              <a:buSzPts val="2800"/>
              <a:buNone/>
              <a:defRPr/>
            </a:lvl2pPr>
            <a:lvl3pPr lvl="2">
              <a:lnSpc>
                <a:spcPct val="90000"/>
              </a:lnSpc>
              <a:spcBef>
                <a:spcPts val="0"/>
              </a:spcBef>
              <a:spcAft>
                <a:spcPts val="0"/>
              </a:spcAft>
              <a:buSzPts val="2800"/>
              <a:buNone/>
              <a:defRPr/>
            </a:lvl3pPr>
            <a:lvl4pPr lvl="3">
              <a:lnSpc>
                <a:spcPct val="90000"/>
              </a:lnSpc>
              <a:spcBef>
                <a:spcPts val="0"/>
              </a:spcBef>
              <a:spcAft>
                <a:spcPts val="0"/>
              </a:spcAft>
              <a:buSzPts val="2800"/>
              <a:buNone/>
              <a:defRPr/>
            </a:lvl4pPr>
            <a:lvl5pPr lvl="4">
              <a:lnSpc>
                <a:spcPct val="90000"/>
              </a:lnSpc>
              <a:spcBef>
                <a:spcPts val="0"/>
              </a:spcBef>
              <a:spcAft>
                <a:spcPts val="0"/>
              </a:spcAft>
              <a:buSzPts val="2800"/>
              <a:buNone/>
              <a:defRPr/>
            </a:lvl5pPr>
            <a:lvl6pPr lvl="5">
              <a:lnSpc>
                <a:spcPct val="90000"/>
              </a:lnSpc>
              <a:spcBef>
                <a:spcPts val="0"/>
              </a:spcBef>
              <a:spcAft>
                <a:spcPts val="0"/>
              </a:spcAft>
              <a:buSzPts val="2800"/>
              <a:buNone/>
              <a:defRPr/>
            </a:lvl6pPr>
            <a:lvl7pPr lvl="6">
              <a:lnSpc>
                <a:spcPct val="90000"/>
              </a:lnSpc>
              <a:spcBef>
                <a:spcPts val="0"/>
              </a:spcBef>
              <a:spcAft>
                <a:spcPts val="0"/>
              </a:spcAft>
              <a:buSzPts val="2800"/>
              <a:buNone/>
              <a:defRPr/>
            </a:lvl7pPr>
            <a:lvl8pPr lvl="7">
              <a:lnSpc>
                <a:spcPct val="90000"/>
              </a:lnSpc>
              <a:spcBef>
                <a:spcPts val="0"/>
              </a:spcBef>
              <a:spcAft>
                <a:spcPts val="0"/>
              </a:spcAft>
              <a:buSzPts val="2800"/>
              <a:buNone/>
              <a:defRPr/>
            </a:lvl8pPr>
            <a:lvl9pPr lvl="8">
              <a:lnSpc>
                <a:spcPct val="90000"/>
              </a:lnSpc>
              <a:spcBef>
                <a:spcPts val="0"/>
              </a:spcBef>
              <a:spcAft>
                <a:spcPts val="0"/>
              </a:spcAft>
              <a:buSzPts val="2800"/>
              <a:buNone/>
              <a:defRPr/>
            </a:lvl9pPr>
          </a:lstStyle>
          <a:p/>
        </p:txBody>
      </p:sp>
      <p:sp>
        <p:nvSpPr>
          <p:cNvPr id="173" name="Google Shape;173;p25"/>
          <p:cNvSpPr txBox="1"/>
          <p:nvPr>
            <p:ph idx="3" type="body"/>
          </p:nvPr>
        </p:nvSpPr>
        <p:spPr>
          <a:xfrm>
            <a:off x="157138" y="3840480"/>
            <a:ext cx="2583600" cy="7356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Font typeface="DM Sans"/>
              <a:buChar char="●"/>
              <a:defRPr/>
            </a:lvl1pPr>
            <a:lvl2pPr indent="-304800" lvl="1" marL="914400" algn="ctr">
              <a:spcBef>
                <a:spcPts val="0"/>
              </a:spcBef>
              <a:spcAft>
                <a:spcPts val="0"/>
              </a:spcAft>
              <a:buSzPts val="1200"/>
              <a:buFont typeface="DM Sans"/>
              <a:buChar char="○"/>
              <a:defRPr/>
            </a:lvl2pPr>
            <a:lvl3pPr indent="-304800" lvl="2" marL="1371600" algn="ctr">
              <a:spcBef>
                <a:spcPts val="0"/>
              </a:spcBef>
              <a:spcAft>
                <a:spcPts val="0"/>
              </a:spcAft>
              <a:buSzPts val="1200"/>
              <a:buFont typeface="DM Sans"/>
              <a:buChar char="■"/>
              <a:defRPr/>
            </a:lvl3pPr>
            <a:lvl4pPr indent="-304800" lvl="3" marL="1828800" algn="ctr">
              <a:spcBef>
                <a:spcPts val="0"/>
              </a:spcBef>
              <a:spcAft>
                <a:spcPts val="0"/>
              </a:spcAft>
              <a:buSzPts val="1200"/>
              <a:buFont typeface="DM Sans"/>
              <a:buChar char="●"/>
              <a:defRPr/>
            </a:lvl4pPr>
            <a:lvl5pPr indent="-304800" lvl="4" marL="2286000" algn="ctr">
              <a:spcBef>
                <a:spcPts val="0"/>
              </a:spcBef>
              <a:spcAft>
                <a:spcPts val="0"/>
              </a:spcAft>
              <a:buSzPts val="1200"/>
              <a:buFont typeface="DM Sans"/>
              <a:buChar char="○"/>
              <a:defRPr/>
            </a:lvl5pPr>
            <a:lvl6pPr indent="-304800" lvl="5" marL="2743200" algn="ctr">
              <a:spcBef>
                <a:spcPts val="0"/>
              </a:spcBef>
              <a:spcAft>
                <a:spcPts val="0"/>
              </a:spcAft>
              <a:buSzPts val="1200"/>
              <a:buFont typeface="DM Sans"/>
              <a:buChar char="■"/>
              <a:defRPr/>
            </a:lvl6pPr>
            <a:lvl7pPr indent="-304800" lvl="6" marL="3200400" algn="ctr">
              <a:spcBef>
                <a:spcPts val="0"/>
              </a:spcBef>
              <a:spcAft>
                <a:spcPts val="0"/>
              </a:spcAft>
              <a:buSzPts val="1200"/>
              <a:buFont typeface="DM Sans"/>
              <a:buChar char="●"/>
              <a:defRPr/>
            </a:lvl7pPr>
            <a:lvl8pPr indent="-304800" lvl="7" marL="3657600" algn="ctr">
              <a:spcBef>
                <a:spcPts val="0"/>
              </a:spcBef>
              <a:spcAft>
                <a:spcPts val="0"/>
              </a:spcAft>
              <a:buSzPts val="1200"/>
              <a:buFont typeface="DM Sans"/>
              <a:buChar char="○"/>
              <a:defRPr/>
            </a:lvl8pPr>
            <a:lvl9pPr indent="-304800" lvl="8" marL="4114800" algn="ctr">
              <a:spcBef>
                <a:spcPts val="0"/>
              </a:spcBef>
              <a:spcAft>
                <a:spcPts val="0"/>
              </a:spcAft>
              <a:buSzPts val="1200"/>
              <a:buFont typeface="DM Sans"/>
              <a:buChar char="■"/>
              <a:defRPr/>
            </a:lvl9pPr>
          </a:lstStyle>
          <a:p/>
        </p:txBody>
      </p:sp>
      <p:sp>
        <p:nvSpPr>
          <p:cNvPr id="174" name="Google Shape;174;p25"/>
          <p:cNvSpPr txBox="1"/>
          <p:nvPr>
            <p:ph idx="4" type="body"/>
          </p:nvPr>
        </p:nvSpPr>
        <p:spPr>
          <a:xfrm>
            <a:off x="3280200" y="3840480"/>
            <a:ext cx="2583600" cy="7356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Font typeface="DM Sans"/>
              <a:buChar char="●"/>
              <a:defRPr/>
            </a:lvl1pPr>
            <a:lvl2pPr indent="-304800" lvl="1" marL="914400" algn="ctr">
              <a:spcBef>
                <a:spcPts val="0"/>
              </a:spcBef>
              <a:spcAft>
                <a:spcPts val="0"/>
              </a:spcAft>
              <a:buSzPts val="1200"/>
              <a:buFont typeface="DM Sans"/>
              <a:buChar char="○"/>
              <a:defRPr/>
            </a:lvl2pPr>
            <a:lvl3pPr indent="-304800" lvl="2" marL="1371600" algn="ctr">
              <a:spcBef>
                <a:spcPts val="0"/>
              </a:spcBef>
              <a:spcAft>
                <a:spcPts val="0"/>
              </a:spcAft>
              <a:buSzPts val="1200"/>
              <a:buFont typeface="DM Sans"/>
              <a:buChar char="■"/>
              <a:defRPr/>
            </a:lvl3pPr>
            <a:lvl4pPr indent="-304800" lvl="3" marL="1828800" algn="ctr">
              <a:spcBef>
                <a:spcPts val="0"/>
              </a:spcBef>
              <a:spcAft>
                <a:spcPts val="0"/>
              </a:spcAft>
              <a:buSzPts val="1200"/>
              <a:buFont typeface="DM Sans"/>
              <a:buChar char="●"/>
              <a:defRPr/>
            </a:lvl4pPr>
            <a:lvl5pPr indent="-304800" lvl="4" marL="2286000" algn="ctr">
              <a:spcBef>
                <a:spcPts val="0"/>
              </a:spcBef>
              <a:spcAft>
                <a:spcPts val="0"/>
              </a:spcAft>
              <a:buSzPts val="1200"/>
              <a:buFont typeface="DM Sans"/>
              <a:buChar char="○"/>
              <a:defRPr/>
            </a:lvl5pPr>
            <a:lvl6pPr indent="-304800" lvl="5" marL="2743200" algn="ctr">
              <a:spcBef>
                <a:spcPts val="0"/>
              </a:spcBef>
              <a:spcAft>
                <a:spcPts val="0"/>
              </a:spcAft>
              <a:buSzPts val="1200"/>
              <a:buFont typeface="DM Sans"/>
              <a:buChar char="■"/>
              <a:defRPr/>
            </a:lvl6pPr>
            <a:lvl7pPr indent="-304800" lvl="6" marL="3200400" algn="ctr">
              <a:spcBef>
                <a:spcPts val="0"/>
              </a:spcBef>
              <a:spcAft>
                <a:spcPts val="0"/>
              </a:spcAft>
              <a:buSzPts val="1200"/>
              <a:buFont typeface="DM Sans"/>
              <a:buChar char="●"/>
              <a:defRPr/>
            </a:lvl7pPr>
            <a:lvl8pPr indent="-304800" lvl="7" marL="3657600" algn="ctr">
              <a:spcBef>
                <a:spcPts val="0"/>
              </a:spcBef>
              <a:spcAft>
                <a:spcPts val="0"/>
              </a:spcAft>
              <a:buSzPts val="1200"/>
              <a:buFont typeface="DM Sans"/>
              <a:buChar char="○"/>
              <a:defRPr/>
            </a:lvl8pPr>
            <a:lvl9pPr indent="-304800" lvl="8" marL="4114800" algn="ctr">
              <a:spcBef>
                <a:spcPts val="0"/>
              </a:spcBef>
              <a:spcAft>
                <a:spcPts val="0"/>
              </a:spcAft>
              <a:buSzPts val="1200"/>
              <a:buFont typeface="DM Sans"/>
              <a:buChar char="■"/>
              <a:defRPr/>
            </a:lvl9pPr>
          </a:lstStyle>
          <a:p/>
        </p:txBody>
      </p:sp>
      <p:sp>
        <p:nvSpPr>
          <p:cNvPr id="175" name="Google Shape;175;p25"/>
          <p:cNvSpPr txBox="1"/>
          <p:nvPr>
            <p:ph idx="5" type="body"/>
          </p:nvPr>
        </p:nvSpPr>
        <p:spPr>
          <a:xfrm>
            <a:off x="6406288" y="3840480"/>
            <a:ext cx="2583600" cy="7356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Font typeface="DM Sans"/>
              <a:buChar char="●"/>
              <a:defRPr/>
            </a:lvl1pPr>
            <a:lvl2pPr indent="-304800" lvl="1" marL="914400" algn="ctr">
              <a:spcBef>
                <a:spcPts val="0"/>
              </a:spcBef>
              <a:spcAft>
                <a:spcPts val="0"/>
              </a:spcAft>
              <a:buSzPts val="1200"/>
              <a:buFont typeface="DM Sans"/>
              <a:buChar char="○"/>
              <a:defRPr/>
            </a:lvl2pPr>
            <a:lvl3pPr indent="-304800" lvl="2" marL="1371600" algn="ctr">
              <a:spcBef>
                <a:spcPts val="0"/>
              </a:spcBef>
              <a:spcAft>
                <a:spcPts val="0"/>
              </a:spcAft>
              <a:buSzPts val="1200"/>
              <a:buFont typeface="DM Sans"/>
              <a:buChar char="■"/>
              <a:defRPr/>
            </a:lvl3pPr>
            <a:lvl4pPr indent="-304800" lvl="3" marL="1828800" algn="ctr">
              <a:spcBef>
                <a:spcPts val="0"/>
              </a:spcBef>
              <a:spcAft>
                <a:spcPts val="0"/>
              </a:spcAft>
              <a:buSzPts val="1200"/>
              <a:buFont typeface="DM Sans"/>
              <a:buChar char="●"/>
              <a:defRPr/>
            </a:lvl4pPr>
            <a:lvl5pPr indent="-304800" lvl="4" marL="2286000" algn="ctr">
              <a:spcBef>
                <a:spcPts val="0"/>
              </a:spcBef>
              <a:spcAft>
                <a:spcPts val="0"/>
              </a:spcAft>
              <a:buSzPts val="1200"/>
              <a:buFont typeface="DM Sans"/>
              <a:buChar char="○"/>
              <a:defRPr/>
            </a:lvl5pPr>
            <a:lvl6pPr indent="-304800" lvl="5" marL="2743200" algn="ctr">
              <a:spcBef>
                <a:spcPts val="0"/>
              </a:spcBef>
              <a:spcAft>
                <a:spcPts val="0"/>
              </a:spcAft>
              <a:buSzPts val="1200"/>
              <a:buFont typeface="DM Sans"/>
              <a:buChar char="■"/>
              <a:defRPr/>
            </a:lvl6pPr>
            <a:lvl7pPr indent="-304800" lvl="6" marL="3200400" algn="ctr">
              <a:spcBef>
                <a:spcPts val="0"/>
              </a:spcBef>
              <a:spcAft>
                <a:spcPts val="0"/>
              </a:spcAft>
              <a:buSzPts val="1200"/>
              <a:buFont typeface="DM Sans"/>
              <a:buChar char="●"/>
              <a:defRPr/>
            </a:lvl7pPr>
            <a:lvl8pPr indent="-304800" lvl="7" marL="3657600" algn="ctr">
              <a:spcBef>
                <a:spcPts val="0"/>
              </a:spcBef>
              <a:spcAft>
                <a:spcPts val="0"/>
              </a:spcAft>
              <a:buSzPts val="1200"/>
              <a:buFont typeface="DM Sans"/>
              <a:buChar char="○"/>
              <a:defRPr/>
            </a:lvl8pPr>
            <a:lvl9pPr indent="-304800" lvl="8" marL="4114800" algn="ctr">
              <a:spcBef>
                <a:spcPts val="0"/>
              </a:spcBef>
              <a:spcAft>
                <a:spcPts val="0"/>
              </a:spcAft>
              <a:buSzPts val="1200"/>
              <a:buFont typeface="DM Sans"/>
              <a:buChar char="■"/>
              <a:defRPr/>
            </a:lvl9pPr>
          </a:lstStyle>
          <a:p/>
        </p:txBody>
      </p:sp>
      <p:sp>
        <p:nvSpPr>
          <p:cNvPr id="176" name="Google Shape;176;p25"/>
          <p:cNvSpPr txBox="1"/>
          <p:nvPr>
            <p:ph idx="6" type="subTitle"/>
          </p:nvPr>
        </p:nvSpPr>
        <p:spPr>
          <a:xfrm>
            <a:off x="154113" y="3566150"/>
            <a:ext cx="2586600" cy="3093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Font typeface="DM Sans SemiBold"/>
              <a:buNone/>
              <a:defRPr sz="1400">
                <a:latin typeface="DM Sans SemiBold"/>
                <a:ea typeface="DM Sans SemiBold"/>
                <a:cs typeface="DM Sans SemiBold"/>
                <a:sym typeface="DM Sans SemiBold"/>
              </a:defRPr>
            </a:lvl1pPr>
            <a:lvl2pPr lvl="1" algn="ctr">
              <a:spcBef>
                <a:spcPts val="0"/>
              </a:spcBef>
              <a:spcAft>
                <a:spcPts val="0"/>
              </a:spcAft>
              <a:buSzPts val="1400"/>
              <a:buFont typeface="DM Sans SemiBold"/>
              <a:buNone/>
              <a:defRPr>
                <a:latin typeface="DM Sans SemiBold"/>
                <a:ea typeface="DM Sans SemiBold"/>
                <a:cs typeface="DM Sans SemiBold"/>
                <a:sym typeface="DM Sans SemiBold"/>
              </a:defRPr>
            </a:lvl2pPr>
            <a:lvl3pPr lvl="2" algn="ctr">
              <a:spcBef>
                <a:spcPts val="0"/>
              </a:spcBef>
              <a:spcAft>
                <a:spcPts val="0"/>
              </a:spcAft>
              <a:buSzPts val="1400"/>
              <a:buFont typeface="DM Sans SemiBold"/>
              <a:buNone/>
              <a:defRPr>
                <a:latin typeface="DM Sans SemiBold"/>
                <a:ea typeface="DM Sans SemiBold"/>
                <a:cs typeface="DM Sans SemiBold"/>
                <a:sym typeface="DM Sans SemiBold"/>
              </a:defRPr>
            </a:lvl3pPr>
            <a:lvl4pPr lvl="3" algn="ctr">
              <a:spcBef>
                <a:spcPts val="0"/>
              </a:spcBef>
              <a:spcAft>
                <a:spcPts val="0"/>
              </a:spcAft>
              <a:buSzPts val="1400"/>
              <a:buFont typeface="DM Sans SemiBold"/>
              <a:buNone/>
              <a:defRPr>
                <a:latin typeface="DM Sans SemiBold"/>
                <a:ea typeface="DM Sans SemiBold"/>
                <a:cs typeface="DM Sans SemiBold"/>
                <a:sym typeface="DM Sans SemiBold"/>
              </a:defRPr>
            </a:lvl4pPr>
            <a:lvl5pPr lvl="4" algn="ctr">
              <a:spcBef>
                <a:spcPts val="0"/>
              </a:spcBef>
              <a:spcAft>
                <a:spcPts val="0"/>
              </a:spcAft>
              <a:buSzPts val="1400"/>
              <a:buFont typeface="DM Sans SemiBold"/>
              <a:buNone/>
              <a:defRPr>
                <a:latin typeface="DM Sans SemiBold"/>
                <a:ea typeface="DM Sans SemiBold"/>
                <a:cs typeface="DM Sans SemiBold"/>
                <a:sym typeface="DM Sans SemiBold"/>
              </a:defRPr>
            </a:lvl5pPr>
            <a:lvl6pPr lvl="5" algn="ctr">
              <a:spcBef>
                <a:spcPts val="0"/>
              </a:spcBef>
              <a:spcAft>
                <a:spcPts val="0"/>
              </a:spcAft>
              <a:buSzPts val="1400"/>
              <a:buFont typeface="DM Sans SemiBold"/>
              <a:buNone/>
              <a:defRPr>
                <a:latin typeface="DM Sans SemiBold"/>
                <a:ea typeface="DM Sans SemiBold"/>
                <a:cs typeface="DM Sans SemiBold"/>
                <a:sym typeface="DM Sans SemiBold"/>
              </a:defRPr>
            </a:lvl6pPr>
            <a:lvl7pPr lvl="6" algn="ctr">
              <a:spcBef>
                <a:spcPts val="0"/>
              </a:spcBef>
              <a:spcAft>
                <a:spcPts val="0"/>
              </a:spcAft>
              <a:buSzPts val="1400"/>
              <a:buFont typeface="DM Sans SemiBold"/>
              <a:buNone/>
              <a:defRPr>
                <a:latin typeface="DM Sans SemiBold"/>
                <a:ea typeface="DM Sans SemiBold"/>
                <a:cs typeface="DM Sans SemiBold"/>
                <a:sym typeface="DM Sans SemiBold"/>
              </a:defRPr>
            </a:lvl7pPr>
            <a:lvl8pPr lvl="7" algn="ctr">
              <a:spcBef>
                <a:spcPts val="0"/>
              </a:spcBef>
              <a:spcAft>
                <a:spcPts val="0"/>
              </a:spcAft>
              <a:buSzPts val="1400"/>
              <a:buFont typeface="DM Sans SemiBold"/>
              <a:buNone/>
              <a:defRPr>
                <a:latin typeface="DM Sans SemiBold"/>
                <a:ea typeface="DM Sans SemiBold"/>
                <a:cs typeface="DM Sans SemiBold"/>
                <a:sym typeface="DM Sans SemiBold"/>
              </a:defRPr>
            </a:lvl8pPr>
            <a:lvl9pPr lvl="8" algn="ctr">
              <a:spcBef>
                <a:spcPts val="0"/>
              </a:spcBef>
              <a:spcAft>
                <a:spcPts val="0"/>
              </a:spcAft>
              <a:buSzPts val="1400"/>
              <a:buFont typeface="DM Sans SemiBold"/>
              <a:buNone/>
              <a:defRPr>
                <a:latin typeface="DM Sans SemiBold"/>
                <a:ea typeface="DM Sans SemiBold"/>
                <a:cs typeface="DM Sans SemiBold"/>
                <a:sym typeface="DM Sans SemiBold"/>
              </a:defRPr>
            </a:lvl9pPr>
          </a:lstStyle>
          <a:p/>
        </p:txBody>
      </p:sp>
      <p:sp>
        <p:nvSpPr>
          <p:cNvPr id="177" name="Google Shape;177;p25"/>
          <p:cNvSpPr txBox="1"/>
          <p:nvPr>
            <p:ph idx="7" type="subTitle"/>
          </p:nvPr>
        </p:nvSpPr>
        <p:spPr>
          <a:xfrm>
            <a:off x="3280200" y="3566160"/>
            <a:ext cx="2583600" cy="3093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Font typeface="DM Sans SemiBold"/>
              <a:buNone/>
              <a:defRPr sz="1400">
                <a:latin typeface="DM Sans SemiBold"/>
                <a:ea typeface="DM Sans SemiBold"/>
                <a:cs typeface="DM Sans SemiBold"/>
                <a:sym typeface="DM Sans SemiBold"/>
              </a:defRPr>
            </a:lvl1pPr>
            <a:lvl2pPr lvl="1" algn="ctr">
              <a:spcBef>
                <a:spcPts val="0"/>
              </a:spcBef>
              <a:spcAft>
                <a:spcPts val="0"/>
              </a:spcAft>
              <a:buSzPts val="1200"/>
              <a:buFont typeface="DM Sans SemiBold"/>
              <a:buNone/>
              <a:defRPr>
                <a:latin typeface="DM Sans SemiBold"/>
                <a:ea typeface="DM Sans SemiBold"/>
                <a:cs typeface="DM Sans SemiBold"/>
                <a:sym typeface="DM Sans SemiBold"/>
              </a:defRPr>
            </a:lvl2pPr>
            <a:lvl3pPr lvl="2" algn="ctr">
              <a:spcBef>
                <a:spcPts val="0"/>
              </a:spcBef>
              <a:spcAft>
                <a:spcPts val="0"/>
              </a:spcAft>
              <a:buSzPts val="1200"/>
              <a:buFont typeface="DM Sans SemiBold"/>
              <a:buNone/>
              <a:defRPr>
                <a:latin typeface="DM Sans SemiBold"/>
                <a:ea typeface="DM Sans SemiBold"/>
                <a:cs typeface="DM Sans SemiBold"/>
                <a:sym typeface="DM Sans SemiBold"/>
              </a:defRPr>
            </a:lvl3pPr>
            <a:lvl4pPr lvl="3" algn="ctr">
              <a:spcBef>
                <a:spcPts val="0"/>
              </a:spcBef>
              <a:spcAft>
                <a:spcPts val="0"/>
              </a:spcAft>
              <a:buSzPts val="1200"/>
              <a:buFont typeface="DM Sans SemiBold"/>
              <a:buNone/>
              <a:defRPr>
                <a:latin typeface="DM Sans SemiBold"/>
                <a:ea typeface="DM Sans SemiBold"/>
                <a:cs typeface="DM Sans SemiBold"/>
                <a:sym typeface="DM Sans SemiBold"/>
              </a:defRPr>
            </a:lvl4pPr>
            <a:lvl5pPr lvl="4" algn="ctr">
              <a:spcBef>
                <a:spcPts val="0"/>
              </a:spcBef>
              <a:spcAft>
                <a:spcPts val="0"/>
              </a:spcAft>
              <a:buSzPts val="1200"/>
              <a:buFont typeface="DM Sans SemiBold"/>
              <a:buNone/>
              <a:defRPr>
                <a:latin typeface="DM Sans SemiBold"/>
                <a:ea typeface="DM Sans SemiBold"/>
                <a:cs typeface="DM Sans SemiBold"/>
                <a:sym typeface="DM Sans SemiBold"/>
              </a:defRPr>
            </a:lvl5pPr>
            <a:lvl6pPr lvl="5" algn="ctr">
              <a:spcBef>
                <a:spcPts val="0"/>
              </a:spcBef>
              <a:spcAft>
                <a:spcPts val="0"/>
              </a:spcAft>
              <a:buSzPts val="1200"/>
              <a:buFont typeface="DM Sans SemiBold"/>
              <a:buNone/>
              <a:defRPr>
                <a:latin typeface="DM Sans SemiBold"/>
                <a:ea typeface="DM Sans SemiBold"/>
                <a:cs typeface="DM Sans SemiBold"/>
                <a:sym typeface="DM Sans SemiBold"/>
              </a:defRPr>
            </a:lvl6pPr>
            <a:lvl7pPr lvl="6" algn="ctr">
              <a:spcBef>
                <a:spcPts val="0"/>
              </a:spcBef>
              <a:spcAft>
                <a:spcPts val="0"/>
              </a:spcAft>
              <a:buSzPts val="1200"/>
              <a:buFont typeface="DM Sans SemiBold"/>
              <a:buNone/>
              <a:defRPr>
                <a:latin typeface="DM Sans SemiBold"/>
                <a:ea typeface="DM Sans SemiBold"/>
                <a:cs typeface="DM Sans SemiBold"/>
                <a:sym typeface="DM Sans SemiBold"/>
              </a:defRPr>
            </a:lvl7pPr>
            <a:lvl8pPr lvl="7" algn="ctr">
              <a:spcBef>
                <a:spcPts val="0"/>
              </a:spcBef>
              <a:spcAft>
                <a:spcPts val="0"/>
              </a:spcAft>
              <a:buSzPts val="1200"/>
              <a:buFont typeface="DM Sans SemiBold"/>
              <a:buNone/>
              <a:defRPr>
                <a:latin typeface="DM Sans SemiBold"/>
                <a:ea typeface="DM Sans SemiBold"/>
                <a:cs typeface="DM Sans SemiBold"/>
                <a:sym typeface="DM Sans SemiBold"/>
              </a:defRPr>
            </a:lvl8pPr>
            <a:lvl9pPr lvl="8" algn="ctr">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
        <p:nvSpPr>
          <p:cNvPr id="178" name="Google Shape;178;p25"/>
          <p:cNvSpPr txBox="1"/>
          <p:nvPr>
            <p:ph idx="8" type="subTitle"/>
          </p:nvPr>
        </p:nvSpPr>
        <p:spPr>
          <a:xfrm>
            <a:off x="6406288" y="3566160"/>
            <a:ext cx="2583600" cy="3093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Font typeface="DM Sans SemiBold"/>
              <a:buNone/>
              <a:defRPr sz="1400">
                <a:latin typeface="DM Sans SemiBold"/>
                <a:ea typeface="DM Sans SemiBold"/>
                <a:cs typeface="DM Sans SemiBold"/>
                <a:sym typeface="DM Sans SemiBold"/>
              </a:defRPr>
            </a:lvl1pPr>
            <a:lvl2pPr lvl="1" algn="ctr">
              <a:spcBef>
                <a:spcPts val="0"/>
              </a:spcBef>
              <a:spcAft>
                <a:spcPts val="0"/>
              </a:spcAft>
              <a:buSzPts val="1200"/>
              <a:buFont typeface="DM Sans SemiBold"/>
              <a:buNone/>
              <a:defRPr>
                <a:latin typeface="DM Sans SemiBold"/>
                <a:ea typeface="DM Sans SemiBold"/>
                <a:cs typeface="DM Sans SemiBold"/>
                <a:sym typeface="DM Sans SemiBold"/>
              </a:defRPr>
            </a:lvl2pPr>
            <a:lvl3pPr lvl="2" algn="ctr">
              <a:spcBef>
                <a:spcPts val="0"/>
              </a:spcBef>
              <a:spcAft>
                <a:spcPts val="0"/>
              </a:spcAft>
              <a:buSzPts val="1200"/>
              <a:buFont typeface="DM Sans SemiBold"/>
              <a:buNone/>
              <a:defRPr>
                <a:latin typeface="DM Sans SemiBold"/>
                <a:ea typeface="DM Sans SemiBold"/>
                <a:cs typeface="DM Sans SemiBold"/>
                <a:sym typeface="DM Sans SemiBold"/>
              </a:defRPr>
            </a:lvl3pPr>
            <a:lvl4pPr lvl="3" algn="ctr">
              <a:spcBef>
                <a:spcPts val="0"/>
              </a:spcBef>
              <a:spcAft>
                <a:spcPts val="0"/>
              </a:spcAft>
              <a:buSzPts val="1200"/>
              <a:buFont typeface="DM Sans SemiBold"/>
              <a:buNone/>
              <a:defRPr>
                <a:latin typeface="DM Sans SemiBold"/>
                <a:ea typeface="DM Sans SemiBold"/>
                <a:cs typeface="DM Sans SemiBold"/>
                <a:sym typeface="DM Sans SemiBold"/>
              </a:defRPr>
            </a:lvl4pPr>
            <a:lvl5pPr lvl="4" algn="ctr">
              <a:spcBef>
                <a:spcPts val="0"/>
              </a:spcBef>
              <a:spcAft>
                <a:spcPts val="0"/>
              </a:spcAft>
              <a:buSzPts val="1200"/>
              <a:buFont typeface="DM Sans SemiBold"/>
              <a:buNone/>
              <a:defRPr>
                <a:latin typeface="DM Sans SemiBold"/>
                <a:ea typeface="DM Sans SemiBold"/>
                <a:cs typeface="DM Sans SemiBold"/>
                <a:sym typeface="DM Sans SemiBold"/>
              </a:defRPr>
            </a:lvl5pPr>
            <a:lvl6pPr lvl="5" algn="ctr">
              <a:spcBef>
                <a:spcPts val="0"/>
              </a:spcBef>
              <a:spcAft>
                <a:spcPts val="0"/>
              </a:spcAft>
              <a:buSzPts val="1200"/>
              <a:buFont typeface="DM Sans SemiBold"/>
              <a:buNone/>
              <a:defRPr>
                <a:latin typeface="DM Sans SemiBold"/>
                <a:ea typeface="DM Sans SemiBold"/>
                <a:cs typeface="DM Sans SemiBold"/>
                <a:sym typeface="DM Sans SemiBold"/>
              </a:defRPr>
            </a:lvl6pPr>
            <a:lvl7pPr lvl="6" algn="ctr">
              <a:spcBef>
                <a:spcPts val="0"/>
              </a:spcBef>
              <a:spcAft>
                <a:spcPts val="0"/>
              </a:spcAft>
              <a:buSzPts val="1200"/>
              <a:buFont typeface="DM Sans SemiBold"/>
              <a:buNone/>
              <a:defRPr>
                <a:latin typeface="DM Sans SemiBold"/>
                <a:ea typeface="DM Sans SemiBold"/>
                <a:cs typeface="DM Sans SemiBold"/>
                <a:sym typeface="DM Sans SemiBold"/>
              </a:defRPr>
            </a:lvl7pPr>
            <a:lvl8pPr lvl="7" algn="ctr">
              <a:spcBef>
                <a:spcPts val="0"/>
              </a:spcBef>
              <a:spcAft>
                <a:spcPts val="0"/>
              </a:spcAft>
              <a:buSzPts val="1200"/>
              <a:buFont typeface="DM Sans SemiBold"/>
              <a:buNone/>
              <a:defRPr>
                <a:latin typeface="DM Sans SemiBold"/>
                <a:ea typeface="DM Sans SemiBold"/>
                <a:cs typeface="DM Sans SemiBold"/>
                <a:sym typeface="DM Sans SemiBold"/>
              </a:defRPr>
            </a:lvl8pPr>
            <a:lvl9pPr lvl="8" algn="ctr">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2">
  <p:cSld name="TITLE_1_1_1_1">
    <p:spTree>
      <p:nvGrpSpPr>
        <p:cNvPr id="179" name="Shape 179"/>
        <p:cNvGrpSpPr/>
        <p:nvPr/>
      </p:nvGrpSpPr>
      <p:grpSpPr>
        <a:xfrm>
          <a:off x="0" y="0"/>
          <a:ext cx="0" cy="0"/>
          <a:chOff x="0" y="0"/>
          <a:chExt cx="0" cy="0"/>
        </a:xfrm>
      </p:grpSpPr>
      <p:cxnSp>
        <p:nvCxnSpPr>
          <p:cNvPr id="180" name="Google Shape;180;p26"/>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181" name="Google Shape;181;p26"/>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82" name="Google Shape;182;p26"/>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183" name="Google Shape;183;p26"/>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184" name="Google Shape;184;p26"/>
          <p:cNvSpPr txBox="1"/>
          <p:nvPr>
            <p:ph type="title"/>
          </p:nvPr>
        </p:nvSpPr>
        <p:spPr>
          <a:xfrm>
            <a:off x="708600" y="1371600"/>
            <a:ext cx="3441600" cy="912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SzPts val="3000"/>
              <a:buFont typeface="Lexend"/>
              <a:buNone/>
              <a:defRPr sz="3000">
                <a:latin typeface="Lexend"/>
                <a:ea typeface="Lexend"/>
                <a:cs typeface="Lexend"/>
                <a:sym typeface="Lexen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5" name="Google Shape;185;p26"/>
          <p:cNvSpPr txBox="1"/>
          <p:nvPr>
            <p:ph idx="3" type="body"/>
          </p:nvPr>
        </p:nvSpPr>
        <p:spPr>
          <a:xfrm>
            <a:off x="708600" y="2414025"/>
            <a:ext cx="3294300" cy="1133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
        <p:nvSpPr>
          <p:cNvPr id="186" name="Google Shape;186;p26"/>
          <p:cNvSpPr txBox="1"/>
          <p:nvPr>
            <p:ph idx="4" type="body"/>
          </p:nvPr>
        </p:nvSpPr>
        <p:spPr>
          <a:xfrm>
            <a:off x="4114800" y="1538254"/>
            <a:ext cx="2241300" cy="7356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Font typeface="DM Sans"/>
              <a:buChar char="●"/>
              <a:defRPr/>
            </a:lvl1pPr>
            <a:lvl2pPr indent="-304800" lvl="1" marL="914400" algn="ctr">
              <a:spcBef>
                <a:spcPts val="0"/>
              </a:spcBef>
              <a:spcAft>
                <a:spcPts val="0"/>
              </a:spcAft>
              <a:buSzPts val="1200"/>
              <a:buFont typeface="DM Sans"/>
              <a:buChar char="○"/>
              <a:defRPr/>
            </a:lvl2pPr>
            <a:lvl3pPr indent="-304800" lvl="2" marL="1371600" algn="ctr">
              <a:spcBef>
                <a:spcPts val="0"/>
              </a:spcBef>
              <a:spcAft>
                <a:spcPts val="0"/>
              </a:spcAft>
              <a:buSzPts val="1200"/>
              <a:buFont typeface="DM Sans"/>
              <a:buChar char="■"/>
              <a:defRPr/>
            </a:lvl3pPr>
            <a:lvl4pPr indent="-304800" lvl="3" marL="1828800" algn="ctr">
              <a:spcBef>
                <a:spcPts val="0"/>
              </a:spcBef>
              <a:spcAft>
                <a:spcPts val="0"/>
              </a:spcAft>
              <a:buSzPts val="1200"/>
              <a:buFont typeface="DM Sans"/>
              <a:buChar char="●"/>
              <a:defRPr/>
            </a:lvl4pPr>
            <a:lvl5pPr indent="-304800" lvl="4" marL="2286000" algn="ctr">
              <a:spcBef>
                <a:spcPts val="0"/>
              </a:spcBef>
              <a:spcAft>
                <a:spcPts val="0"/>
              </a:spcAft>
              <a:buSzPts val="1200"/>
              <a:buFont typeface="DM Sans"/>
              <a:buChar char="○"/>
              <a:defRPr/>
            </a:lvl5pPr>
            <a:lvl6pPr indent="-304800" lvl="5" marL="2743200" algn="ctr">
              <a:spcBef>
                <a:spcPts val="0"/>
              </a:spcBef>
              <a:spcAft>
                <a:spcPts val="0"/>
              </a:spcAft>
              <a:buSzPts val="1200"/>
              <a:buFont typeface="DM Sans"/>
              <a:buChar char="■"/>
              <a:defRPr/>
            </a:lvl6pPr>
            <a:lvl7pPr indent="-304800" lvl="6" marL="3200400" algn="ctr">
              <a:spcBef>
                <a:spcPts val="0"/>
              </a:spcBef>
              <a:spcAft>
                <a:spcPts val="0"/>
              </a:spcAft>
              <a:buSzPts val="1200"/>
              <a:buFont typeface="DM Sans"/>
              <a:buChar char="●"/>
              <a:defRPr/>
            </a:lvl7pPr>
            <a:lvl8pPr indent="-304800" lvl="7" marL="3657600" algn="ctr">
              <a:spcBef>
                <a:spcPts val="0"/>
              </a:spcBef>
              <a:spcAft>
                <a:spcPts val="0"/>
              </a:spcAft>
              <a:buSzPts val="1200"/>
              <a:buFont typeface="DM Sans"/>
              <a:buChar char="○"/>
              <a:defRPr/>
            </a:lvl8pPr>
            <a:lvl9pPr indent="-304800" lvl="8" marL="4114800" algn="ctr">
              <a:spcBef>
                <a:spcPts val="0"/>
              </a:spcBef>
              <a:spcAft>
                <a:spcPts val="0"/>
              </a:spcAft>
              <a:buSzPts val="1200"/>
              <a:buFont typeface="DM Sans"/>
              <a:buChar char="■"/>
              <a:defRPr/>
            </a:lvl9pPr>
          </a:lstStyle>
          <a:p/>
        </p:txBody>
      </p:sp>
      <p:sp>
        <p:nvSpPr>
          <p:cNvPr id="187" name="Google Shape;187;p26"/>
          <p:cNvSpPr txBox="1"/>
          <p:nvPr>
            <p:ph idx="5" type="subTitle"/>
          </p:nvPr>
        </p:nvSpPr>
        <p:spPr>
          <a:xfrm>
            <a:off x="4114800" y="1263925"/>
            <a:ext cx="2243700" cy="3093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Font typeface="DM Sans SemiBold"/>
              <a:buNone/>
              <a:defRPr sz="1400">
                <a:latin typeface="DM Sans SemiBold"/>
                <a:ea typeface="DM Sans SemiBold"/>
                <a:cs typeface="DM Sans SemiBold"/>
                <a:sym typeface="DM Sans SemiBold"/>
              </a:defRPr>
            </a:lvl1pPr>
            <a:lvl2pPr lvl="1" algn="ctr">
              <a:spcBef>
                <a:spcPts val="0"/>
              </a:spcBef>
              <a:spcAft>
                <a:spcPts val="0"/>
              </a:spcAft>
              <a:buSzPts val="1200"/>
              <a:buFont typeface="DM Sans SemiBold"/>
              <a:buNone/>
              <a:defRPr>
                <a:latin typeface="DM Sans SemiBold"/>
                <a:ea typeface="DM Sans SemiBold"/>
                <a:cs typeface="DM Sans SemiBold"/>
                <a:sym typeface="DM Sans SemiBold"/>
              </a:defRPr>
            </a:lvl2pPr>
            <a:lvl3pPr lvl="2" algn="ctr">
              <a:spcBef>
                <a:spcPts val="0"/>
              </a:spcBef>
              <a:spcAft>
                <a:spcPts val="0"/>
              </a:spcAft>
              <a:buSzPts val="1200"/>
              <a:buFont typeface="DM Sans SemiBold"/>
              <a:buNone/>
              <a:defRPr>
                <a:latin typeface="DM Sans SemiBold"/>
                <a:ea typeface="DM Sans SemiBold"/>
                <a:cs typeface="DM Sans SemiBold"/>
                <a:sym typeface="DM Sans SemiBold"/>
              </a:defRPr>
            </a:lvl3pPr>
            <a:lvl4pPr lvl="3" algn="ctr">
              <a:spcBef>
                <a:spcPts val="0"/>
              </a:spcBef>
              <a:spcAft>
                <a:spcPts val="0"/>
              </a:spcAft>
              <a:buSzPts val="1200"/>
              <a:buFont typeface="DM Sans SemiBold"/>
              <a:buNone/>
              <a:defRPr>
                <a:latin typeface="DM Sans SemiBold"/>
                <a:ea typeface="DM Sans SemiBold"/>
                <a:cs typeface="DM Sans SemiBold"/>
                <a:sym typeface="DM Sans SemiBold"/>
              </a:defRPr>
            </a:lvl4pPr>
            <a:lvl5pPr lvl="4" algn="ctr">
              <a:spcBef>
                <a:spcPts val="0"/>
              </a:spcBef>
              <a:spcAft>
                <a:spcPts val="0"/>
              </a:spcAft>
              <a:buSzPts val="1200"/>
              <a:buFont typeface="DM Sans SemiBold"/>
              <a:buNone/>
              <a:defRPr>
                <a:latin typeface="DM Sans SemiBold"/>
                <a:ea typeface="DM Sans SemiBold"/>
                <a:cs typeface="DM Sans SemiBold"/>
                <a:sym typeface="DM Sans SemiBold"/>
              </a:defRPr>
            </a:lvl5pPr>
            <a:lvl6pPr lvl="5" algn="ctr">
              <a:spcBef>
                <a:spcPts val="0"/>
              </a:spcBef>
              <a:spcAft>
                <a:spcPts val="0"/>
              </a:spcAft>
              <a:buSzPts val="1200"/>
              <a:buFont typeface="DM Sans SemiBold"/>
              <a:buNone/>
              <a:defRPr>
                <a:latin typeface="DM Sans SemiBold"/>
                <a:ea typeface="DM Sans SemiBold"/>
                <a:cs typeface="DM Sans SemiBold"/>
                <a:sym typeface="DM Sans SemiBold"/>
              </a:defRPr>
            </a:lvl6pPr>
            <a:lvl7pPr lvl="6" algn="ctr">
              <a:spcBef>
                <a:spcPts val="0"/>
              </a:spcBef>
              <a:spcAft>
                <a:spcPts val="0"/>
              </a:spcAft>
              <a:buSzPts val="1200"/>
              <a:buFont typeface="DM Sans SemiBold"/>
              <a:buNone/>
              <a:defRPr>
                <a:latin typeface="DM Sans SemiBold"/>
                <a:ea typeface="DM Sans SemiBold"/>
                <a:cs typeface="DM Sans SemiBold"/>
                <a:sym typeface="DM Sans SemiBold"/>
              </a:defRPr>
            </a:lvl7pPr>
            <a:lvl8pPr lvl="7" algn="ctr">
              <a:spcBef>
                <a:spcPts val="0"/>
              </a:spcBef>
              <a:spcAft>
                <a:spcPts val="0"/>
              </a:spcAft>
              <a:buSzPts val="1200"/>
              <a:buFont typeface="DM Sans SemiBold"/>
              <a:buNone/>
              <a:defRPr>
                <a:latin typeface="DM Sans SemiBold"/>
                <a:ea typeface="DM Sans SemiBold"/>
                <a:cs typeface="DM Sans SemiBold"/>
                <a:sym typeface="DM Sans SemiBold"/>
              </a:defRPr>
            </a:lvl8pPr>
            <a:lvl9pPr lvl="8" algn="ctr">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
        <p:nvSpPr>
          <p:cNvPr id="188" name="Google Shape;188;p26"/>
          <p:cNvSpPr txBox="1"/>
          <p:nvPr>
            <p:ph idx="6" type="body"/>
          </p:nvPr>
        </p:nvSpPr>
        <p:spPr>
          <a:xfrm>
            <a:off x="6492240" y="1538254"/>
            <a:ext cx="2241300" cy="7356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Font typeface="DM Sans"/>
              <a:buChar char="●"/>
              <a:defRPr/>
            </a:lvl1pPr>
            <a:lvl2pPr indent="-304800" lvl="1" marL="914400" algn="ctr">
              <a:spcBef>
                <a:spcPts val="0"/>
              </a:spcBef>
              <a:spcAft>
                <a:spcPts val="0"/>
              </a:spcAft>
              <a:buSzPts val="1200"/>
              <a:buFont typeface="DM Sans"/>
              <a:buChar char="○"/>
              <a:defRPr/>
            </a:lvl2pPr>
            <a:lvl3pPr indent="-304800" lvl="2" marL="1371600" algn="ctr">
              <a:spcBef>
                <a:spcPts val="0"/>
              </a:spcBef>
              <a:spcAft>
                <a:spcPts val="0"/>
              </a:spcAft>
              <a:buSzPts val="1200"/>
              <a:buFont typeface="DM Sans"/>
              <a:buChar char="■"/>
              <a:defRPr/>
            </a:lvl3pPr>
            <a:lvl4pPr indent="-304800" lvl="3" marL="1828800" algn="ctr">
              <a:spcBef>
                <a:spcPts val="0"/>
              </a:spcBef>
              <a:spcAft>
                <a:spcPts val="0"/>
              </a:spcAft>
              <a:buSzPts val="1200"/>
              <a:buFont typeface="DM Sans"/>
              <a:buChar char="●"/>
              <a:defRPr/>
            </a:lvl4pPr>
            <a:lvl5pPr indent="-304800" lvl="4" marL="2286000" algn="ctr">
              <a:spcBef>
                <a:spcPts val="0"/>
              </a:spcBef>
              <a:spcAft>
                <a:spcPts val="0"/>
              </a:spcAft>
              <a:buSzPts val="1200"/>
              <a:buFont typeface="DM Sans"/>
              <a:buChar char="○"/>
              <a:defRPr/>
            </a:lvl5pPr>
            <a:lvl6pPr indent="-304800" lvl="5" marL="2743200" algn="ctr">
              <a:spcBef>
                <a:spcPts val="0"/>
              </a:spcBef>
              <a:spcAft>
                <a:spcPts val="0"/>
              </a:spcAft>
              <a:buSzPts val="1200"/>
              <a:buFont typeface="DM Sans"/>
              <a:buChar char="■"/>
              <a:defRPr/>
            </a:lvl6pPr>
            <a:lvl7pPr indent="-304800" lvl="6" marL="3200400" algn="ctr">
              <a:spcBef>
                <a:spcPts val="0"/>
              </a:spcBef>
              <a:spcAft>
                <a:spcPts val="0"/>
              </a:spcAft>
              <a:buSzPts val="1200"/>
              <a:buFont typeface="DM Sans"/>
              <a:buChar char="●"/>
              <a:defRPr/>
            </a:lvl7pPr>
            <a:lvl8pPr indent="-304800" lvl="7" marL="3657600" algn="ctr">
              <a:spcBef>
                <a:spcPts val="0"/>
              </a:spcBef>
              <a:spcAft>
                <a:spcPts val="0"/>
              </a:spcAft>
              <a:buSzPts val="1200"/>
              <a:buFont typeface="DM Sans"/>
              <a:buChar char="○"/>
              <a:defRPr/>
            </a:lvl8pPr>
            <a:lvl9pPr indent="-304800" lvl="8" marL="4114800" algn="ctr">
              <a:spcBef>
                <a:spcPts val="0"/>
              </a:spcBef>
              <a:spcAft>
                <a:spcPts val="0"/>
              </a:spcAft>
              <a:buSzPts val="1200"/>
              <a:buFont typeface="DM Sans"/>
              <a:buChar char="■"/>
              <a:defRPr/>
            </a:lvl9pPr>
          </a:lstStyle>
          <a:p/>
        </p:txBody>
      </p:sp>
      <p:sp>
        <p:nvSpPr>
          <p:cNvPr id="189" name="Google Shape;189;p26"/>
          <p:cNvSpPr txBox="1"/>
          <p:nvPr>
            <p:ph idx="7" type="subTitle"/>
          </p:nvPr>
        </p:nvSpPr>
        <p:spPr>
          <a:xfrm>
            <a:off x="6492240" y="1263925"/>
            <a:ext cx="2243700" cy="3093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Font typeface="DM Sans SemiBold"/>
              <a:buNone/>
              <a:defRPr sz="1400">
                <a:latin typeface="DM Sans SemiBold"/>
                <a:ea typeface="DM Sans SemiBold"/>
                <a:cs typeface="DM Sans SemiBold"/>
                <a:sym typeface="DM Sans SemiBold"/>
              </a:defRPr>
            </a:lvl1pPr>
            <a:lvl2pPr lvl="1" algn="ctr">
              <a:spcBef>
                <a:spcPts val="0"/>
              </a:spcBef>
              <a:spcAft>
                <a:spcPts val="0"/>
              </a:spcAft>
              <a:buSzPts val="1200"/>
              <a:buFont typeface="DM Sans SemiBold"/>
              <a:buNone/>
              <a:defRPr>
                <a:latin typeface="DM Sans SemiBold"/>
                <a:ea typeface="DM Sans SemiBold"/>
                <a:cs typeface="DM Sans SemiBold"/>
                <a:sym typeface="DM Sans SemiBold"/>
              </a:defRPr>
            </a:lvl2pPr>
            <a:lvl3pPr lvl="2" algn="ctr">
              <a:spcBef>
                <a:spcPts val="0"/>
              </a:spcBef>
              <a:spcAft>
                <a:spcPts val="0"/>
              </a:spcAft>
              <a:buSzPts val="1200"/>
              <a:buFont typeface="DM Sans SemiBold"/>
              <a:buNone/>
              <a:defRPr>
                <a:latin typeface="DM Sans SemiBold"/>
                <a:ea typeface="DM Sans SemiBold"/>
                <a:cs typeface="DM Sans SemiBold"/>
                <a:sym typeface="DM Sans SemiBold"/>
              </a:defRPr>
            </a:lvl3pPr>
            <a:lvl4pPr lvl="3" algn="ctr">
              <a:spcBef>
                <a:spcPts val="0"/>
              </a:spcBef>
              <a:spcAft>
                <a:spcPts val="0"/>
              </a:spcAft>
              <a:buSzPts val="1200"/>
              <a:buFont typeface="DM Sans SemiBold"/>
              <a:buNone/>
              <a:defRPr>
                <a:latin typeface="DM Sans SemiBold"/>
                <a:ea typeface="DM Sans SemiBold"/>
                <a:cs typeface="DM Sans SemiBold"/>
                <a:sym typeface="DM Sans SemiBold"/>
              </a:defRPr>
            </a:lvl4pPr>
            <a:lvl5pPr lvl="4" algn="ctr">
              <a:spcBef>
                <a:spcPts val="0"/>
              </a:spcBef>
              <a:spcAft>
                <a:spcPts val="0"/>
              </a:spcAft>
              <a:buSzPts val="1200"/>
              <a:buFont typeface="DM Sans SemiBold"/>
              <a:buNone/>
              <a:defRPr>
                <a:latin typeface="DM Sans SemiBold"/>
                <a:ea typeface="DM Sans SemiBold"/>
                <a:cs typeface="DM Sans SemiBold"/>
                <a:sym typeface="DM Sans SemiBold"/>
              </a:defRPr>
            </a:lvl5pPr>
            <a:lvl6pPr lvl="5" algn="ctr">
              <a:spcBef>
                <a:spcPts val="0"/>
              </a:spcBef>
              <a:spcAft>
                <a:spcPts val="0"/>
              </a:spcAft>
              <a:buSzPts val="1200"/>
              <a:buFont typeface="DM Sans SemiBold"/>
              <a:buNone/>
              <a:defRPr>
                <a:latin typeface="DM Sans SemiBold"/>
                <a:ea typeface="DM Sans SemiBold"/>
                <a:cs typeface="DM Sans SemiBold"/>
                <a:sym typeface="DM Sans SemiBold"/>
              </a:defRPr>
            </a:lvl6pPr>
            <a:lvl7pPr lvl="6" algn="ctr">
              <a:spcBef>
                <a:spcPts val="0"/>
              </a:spcBef>
              <a:spcAft>
                <a:spcPts val="0"/>
              </a:spcAft>
              <a:buSzPts val="1200"/>
              <a:buFont typeface="DM Sans SemiBold"/>
              <a:buNone/>
              <a:defRPr>
                <a:latin typeface="DM Sans SemiBold"/>
                <a:ea typeface="DM Sans SemiBold"/>
                <a:cs typeface="DM Sans SemiBold"/>
                <a:sym typeface="DM Sans SemiBold"/>
              </a:defRPr>
            </a:lvl7pPr>
            <a:lvl8pPr lvl="7" algn="ctr">
              <a:spcBef>
                <a:spcPts val="0"/>
              </a:spcBef>
              <a:spcAft>
                <a:spcPts val="0"/>
              </a:spcAft>
              <a:buSzPts val="1200"/>
              <a:buFont typeface="DM Sans SemiBold"/>
              <a:buNone/>
              <a:defRPr>
                <a:latin typeface="DM Sans SemiBold"/>
                <a:ea typeface="DM Sans SemiBold"/>
                <a:cs typeface="DM Sans SemiBold"/>
                <a:sym typeface="DM Sans SemiBold"/>
              </a:defRPr>
            </a:lvl8pPr>
            <a:lvl9pPr lvl="8" algn="ctr">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
        <p:nvSpPr>
          <p:cNvPr id="190" name="Google Shape;190;p26"/>
          <p:cNvSpPr txBox="1"/>
          <p:nvPr>
            <p:ph idx="8" type="body"/>
          </p:nvPr>
        </p:nvSpPr>
        <p:spPr>
          <a:xfrm>
            <a:off x="4114800" y="3763029"/>
            <a:ext cx="2241300" cy="7356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Font typeface="DM Sans"/>
              <a:buChar char="●"/>
              <a:defRPr/>
            </a:lvl1pPr>
            <a:lvl2pPr indent="-304800" lvl="1" marL="914400" algn="ctr">
              <a:spcBef>
                <a:spcPts val="0"/>
              </a:spcBef>
              <a:spcAft>
                <a:spcPts val="0"/>
              </a:spcAft>
              <a:buSzPts val="1200"/>
              <a:buFont typeface="DM Sans"/>
              <a:buChar char="○"/>
              <a:defRPr/>
            </a:lvl2pPr>
            <a:lvl3pPr indent="-304800" lvl="2" marL="1371600" algn="ctr">
              <a:spcBef>
                <a:spcPts val="0"/>
              </a:spcBef>
              <a:spcAft>
                <a:spcPts val="0"/>
              </a:spcAft>
              <a:buSzPts val="1200"/>
              <a:buFont typeface="DM Sans"/>
              <a:buChar char="■"/>
              <a:defRPr/>
            </a:lvl3pPr>
            <a:lvl4pPr indent="-304800" lvl="3" marL="1828800" algn="ctr">
              <a:spcBef>
                <a:spcPts val="0"/>
              </a:spcBef>
              <a:spcAft>
                <a:spcPts val="0"/>
              </a:spcAft>
              <a:buSzPts val="1200"/>
              <a:buFont typeface="DM Sans"/>
              <a:buChar char="●"/>
              <a:defRPr/>
            </a:lvl4pPr>
            <a:lvl5pPr indent="-304800" lvl="4" marL="2286000" algn="ctr">
              <a:spcBef>
                <a:spcPts val="0"/>
              </a:spcBef>
              <a:spcAft>
                <a:spcPts val="0"/>
              </a:spcAft>
              <a:buSzPts val="1200"/>
              <a:buFont typeface="DM Sans"/>
              <a:buChar char="○"/>
              <a:defRPr/>
            </a:lvl5pPr>
            <a:lvl6pPr indent="-304800" lvl="5" marL="2743200" algn="ctr">
              <a:spcBef>
                <a:spcPts val="0"/>
              </a:spcBef>
              <a:spcAft>
                <a:spcPts val="0"/>
              </a:spcAft>
              <a:buSzPts val="1200"/>
              <a:buFont typeface="DM Sans"/>
              <a:buChar char="■"/>
              <a:defRPr/>
            </a:lvl6pPr>
            <a:lvl7pPr indent="-304800" lvl="6" marL="3200400" algn="ctr">
              <a:spcBef>
                <a:spcPts val="0"/>
              </a:spcBef>
              <a:spcAft>
                <a:spcPts val="0"/>
              </a:spcAft>
              <a:buSzPts val="1200"/>
              <a:buFont typeface="DM Sans"/>
              <a:buChar char="●"/>
              <a:defRPr/>
            </a:lvl7pPr>
            <a:lvl8pPr indent="-304800" lvl="7" marL="3657600" algn="ctr">
              <a:spcBef>
                <a:spcPts val="0"/>
              </a:spcBef>
              <a:spcAft>
                <a:spcPts val="0"/>
              </a:spcAft>
              <a:buSzPts val="1200"/>
              <a:buFont typeface="DM Sans"/>
              <a:buChar char="○"/>
              <a:defRPr/>
            </a:lvl8pPr>
            <a:lvl9pPr indent="-304800" lvl="8" marL="4114800" algn="ctr">
              <a:spcBef>
                <a:spcPts val="0"/>
              </a:spcBef>
              <a:spcAft>
                <a:spcPts val="0"/>
              </a:spcAft>
              <a:buSzPts val="1200"/>
              <a:buFont typeface="DM Sans"/>
              <a:buChar char="■"/>
              <a:defRPr/>
            </a:lvl9pPr>
          </a:lstStyle>
          <a:p/>
        </p:txBody>
      </p:sp>
      <p:sp>
        <p:nvSpPr>
          <p:cNvPr id="191" name="Google Shape;191;p26"/>
          <p:cNvSpPr txBox="1"/>
          <p:nvPr>
            <p:ph idx="9" type="subTitle"/>
          </p:nvPr>
        </p:nvSpPr>
        <p:spPr>
          <a:xfrm>
            <a:off x="4114800" y="3488700"/>
            <a:ext cx="2243700" cy="3093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Font typeface="DM Sans SemiBold"/>
              <a:buNone/>
              <a:defRPr sz="1400">
                <a:latin typeface="DM Sans SemiBold"/>
                <a:ea typeface="DM Sans SemiBold"/>
                <a:cs typeface="DM Sans SemiBold"/>
                <a:sym typeface="DM Sans SemiBold"/>
              </a:defRPr>
            </a:lvl1pPr>
            <a:lvl2pPr lvl="1" algn="ctr">
              <a:spcBef>
                <a:spcPts val="0"/>
              </a:spcBef>
              <a:spcAft>
                <a:spcPts val="0"/>
              </a:spcAft>
              <a:buSzPts val="1200"/>
              <a:buFont typeface="DM Sans SemiBold"/>
              <a:buNone/>
              <a:defRPr>
                <a:latin typeface="DM Sans SemiBold"/>
                <a:ea typeface="DM Sans SemiBold"/>
                <a:cs typeface="DM Sans SemiBold"/>
                <a:sym typeface="DM Sans SemiBold"/>
              </a:defRPr>
            </a:lvl2pPr>
            <a:lvl3pPr lvl="2" algn="ctr">
              <a:spcBef>
                <a:spcPts val="0"/>
              </a:spcBef>
              <a:spcAft>
                <a:spcPts val="0"/>
              </a:spcAft>
              <a:buSzPts val="1200"/>
              <a:buFont typeface="DM Sans SemiBold"/>
              <a:buNone/>
              <a:defRPr>
                <a:latin typeface="DM Sans SemiBold"/>
                <a:ea typeface="DM Sans SemiBold"/>
                <a:cs typeface="DM Sans SemiBold"/>
                <a:sym typeface="DM Sans SemiBold"/>
              </a:defRPr>
            </a:lvl3pPr>
            <a:lvl4pPr lvl="3" algn="ctr">
              <a:spcBef>
                <a:spcPts val="0"/>
              </a:spcBef>
              <a:spcAft>
                <a:spcPts val="0"/>
              </a:spcAft>
              <a:buSzPts val="1200"/>
              <a:buFont typeface="DM Sans SemiBold"/>
              <a:buNone/>
              <a:defRPr>
                <a:latin typeface="DM Sans SemiBold"/>
                <a:ea typeface="DM Sans SemiBold"/>
                <a:cs typeface="DM Sans SemiBold"/>
                <a:sym typeface="DM Sans SemiBold"/>
              </a:defRPr>
            </a:lvl4pPr>
            <a:lvl5pPr lvl="4" algn="ctr">
              <a:spcBef>
                <a:spcPts val="0"/>
              </a:spcBef>
              <a:spcAft>
                <a:spcPts val="0"/>
              </a:spcAft>
              <a:buSzPts val="1200"/>
              <a:buFont typeface="DM Sans SemiBold"/>
              <a:buNone/>
              <a:defRPr>
                <a:latin typeface="DM Sans SemiBold"/>
                <a:ea typeface="DM Sans SemiBold"/>
                <a:cs typeface="DM Sans SemiBold"/>
                <a:sym typeface="DM Sans SemiBold"/>
              </a:defRPr>
            </a:lvl5pPr>
            <a:lvl6pPr lvl="5" algn="ctr">
              <a:spcBef>
                <a:spcPts val="0"/>
              </a:spcBef>
              <a:spcAft>
                <a:spcPts val="0"/>
              </a:spcAft>
              <a:buSzPts val="1200"/>
              <a:buFont typeface="DM Sans SemiBold"/>
              <a:buNone/>
              <a:defRPr>
                <a:latin typeface="DM Sans SemiBold"/>
                <a:ea typeface="DM Sans SemiBold"/>
                <a:cs typeface="DM Sans SemiBold"/>
                <a:sym typeface="DM Sans SemiBold"/>
              </a:defRPr>
            </a:lvl6pPr>
            <a:lvl7pPr lvl="6" algn="ctr">
              <a:spcBef>
                <a:spcPts val="0"/>
              </a:spcBef>
              <a:spcAft>
                <a:spcPts val="0"/>
              </a:spcAft>
              <a:buSzPts val="1200"/>
              <a:buFont typeface="DM Sans SemiBold"/>
              <a:buNone/>
              <a:defRPr>
                <a:latin typeface="DM Sans SemiBold"/>
                <a:ea typeface="DM Sans SemiBold"/>
                <a:cs typeface="DM Sans SemiBold"/>
                <a:sym typeface="DM Sans SemiBold"/>
              </a:defRPr>
            </a:lvl7pPr>
            <a:lvl8pPr lvl="7" algn="ctr">
              <a:spcBef>
                <a:spcPts val="0"/>
              </a:spcBef>
              <a:spcAft>
                <a:spcPts val="0"/>
              </a:spcAft>
              <a:buSzPts val="1200"/>
              <a:buFont typeface="DM Sans SemiBold"/>
              <a:buNone/>
              <a:defRPr>
                <a:latin typeface="DM Sans SemiBold"/>
                <a:ea typeface="DM Sans SemiBold"/>
                <a:cs typeface="DM Sans SemiBold"/>
                <a:sym typeface="DM Sans SemiBold"/>
              </a:defRPr>
            </a:lvl8pPr>
            <a:lvl9pPr lvl="8" algn="ctr">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
        <p:nvSpPr>
          <p:cNvPr id="192" name="Google Shape;192;p26"/>
          <p:cNvSpPr txBox="1"/>
          <p:nvPr>
            <p:ph idx="13" type="body"/>
          </p:nvPr>
        </p:nvSpPr>
        <p:spPr>
          <a:xfrm>
            <a:off x="6492240" y="3763029"/>
            <a:ext cx="2241300" cy="7356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Font typeface="DM Sans"/>
              <a:buChar char="●"/>
              <a:defRPr/>
            </a:lvl1pPr>
            <a:lvl2pPr indent="-304800" lvl="1" marL="914400" algn="ctr">
              <a:spcBef>
                <a:spcPts val="0"/>
              </a:spcBef>
              <a:spcAft>
                <a:spcPts val="0"/>
              </a:spcAft>
              <a:buSzPts val="1200"/>
              <a:buFont typeface="DM Sans"/>
              <a:buChar char="○"/>
              <a:defRPr/>
            </a:lvl2pPr>
            <a:lvl3pPr indent="-304800" lvl="2" marL="1371600" algn="ctr">
              <a:spcBef>
                <a:spcPts val="0"/>
              </a:spcBef>
              <a:spcAft>
                <a:spcPts val="0"/>
              </a:spcAft>
              <a:buSzPts val="1200"/>
              <a:buFont typeface="DM Sans"/>
              <a:buChar char="■"/>
              <a:defRPr/>
            </a:lvl3pPr>
            <a:lvl4pPr indent="-304800" lvl="3" marL="1828800" algn="ctr">
              <a:spcBef>
                <a:spcPts val="0"/>
              </a:spcBef>
              <a:spcAft>
                <a:spcPts val="0"/>
              </a:spcAft>
              <a:buSzPts val="1200"/>
              <a:buFont typeface="DM Sans"/>
              <a:buChar char="●"/>
              <a:defRPr/>
            </a:lvl4pPr>
            <a:lvl5pPr indent="-304800" lvl="4" marL="2286000" algn="ctr">
              <a:spcBef>
                <a:spcPts val="0"/>
              </a:spcBef>
              <a:spcAft>
                <a:spcPts val="0"/>
              </a:spcAft>
              <a:buSzPts val="1200"/>
              <a:buFont typeface="DM Sans"/>
              <a:buChar char="○"/>
              <a:defRPr/>
            </a:lvl5pPr>
            <a:lvl6pPr indent="-304800" lvl="5" marL="2743200" algn="ctr">
              <a:spcBef>
                <a:spcPts val="0"/>
              </a:spcBef>
              <a:spcAft>
                <a:spcPts val="0"/>
              </a:spcAft>
              <a:buSzPts val="1200"/>
              <a:buFont typeface="DM Sans"/>
              <a:buChar char="■"/>
              <a:defRPr/>
            </a:lvl6pPr>
            <a:lvl7pPr indent="-304800" lvl="6" marL="3200400" algn="ctr">
              <a:spcBef>
                <a:spcPts val="0"/>
              </a:spcBef>
              <a:spcAft>
                <a:spcPts val="0"/>
              </a:spcAft>
              <a:buSzPts val="1200"/>
              <a:buFont typeface="DM Sans"/>
              <a:buChar char="●"/>
              <a:defRPr/>
            </a:lvl7pPr>
            <a:lvl8pPr indent="-304800" lvl="7" marL="3657600" algn="ctr">
              <a:spcBef>
                <a:spcPts val="0"/>
              </a:spcBef>
              <a:spcAft>
                <a:spcPts val="0"/>
              </a:spcAft>
              <a:buSzPts val="1200"/>
              <a:buFont typeface="DM Sans"/>
              <a:buChar char="○"/>
              <a:defRPr/>
            </a:lvl8pPr>
            <a:lvl9pPr indent="-304800" lvl="8" marL="4114800" algn="ctr">
              <a:spcBef>
                <a:spcPts val="0"/>
              </a:spcBef>
              <a:spcAft>
                <a:spcPts val="0"/>
              </a:spcAft>
              <a:buSzPts val="1200"/>
              <a:buFont typeface="DM Sans"/>
              <a:buChar char="■"/>
              <a:defRPr/>
            </a:lvl9pPr>
          </a:lstStyle>
          <a:p/>
        </p:txBody>
      </p:sp>
      <p:sp>
        <p:nvSpPr>
          <p:cNvPr id="193" name="Google Shape;193;p26"/>
          <p:cNvSpPr txBox="1"/>
          <p:nvPr>
            <p:ph idx="14" type="subTitle"/>
          </p:nvPr>
        </p:nvSpPr>
        <p:spPr>
          <a:xfrm>
            <a:off x="6492240" y="3488700"/>
            <a:ext cx="2243700" cy="3093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Font typeface="DM Sans SemiBold"/>
              <a:buNone/>
              <a:defRPr sz="1400">
                <a:latin typeface="DM Sans SemiBold"/>
                <a:ea typeface="DM Sans SemiBold"/>
                <a:cs typeface="DM Sans SemiBold"/>
                <a:sym typeface="DM Sans SemiBold"/>
              </a:defRPr>
            </a:lvl1pPr>
            <a:lvl2pPr lvl="1" algn="ctr">
              <a:spcBef>
                <a:spcPts val="0"/>
              </a:spcBef>
              <a:spcAft>
                <a:spcPts val="0"/>
              </a:spcAft>
              <a:buSzPts val="1200"/>
              <a:buFont typeface="DM Sans SemiBold"/>
              <a:buNone/>
              <a:defRPr>
                <a:latin typeface="DM Sans SemiBold"/>
                <a:ea typeface="DM Sans SemiBold"/>
                <a:cs typeface="DM Sans SemiBold"/>
                <a:sym typeface="DM Sans SemiBold"/>
              </a:defRPr>
            </a:lvl2pPr>
            <a:lvl3pPr lvl="2" algn="ctr">
              <a:spcBef>
                <a:spcPts val="0"/>
              </a:spcBef>
              <a:spcAft>
                <a:spcPts val="0"/>
              </a:spcAft>
              <a:buSzPts val="1200"/>
              <a:buFont typeface="DM Sans SemiBold"/>
              <a:buNone/>
              <a:defRPr>
                <a:latin typeface="DM Sans SemiBold"/>
                <a:ea typeface="DM Sans SemiBold"/>
                <a:cs typeface="DM Sans SemiBold"/>
                <a:sym typeface="DM Sans SemiBold"/>
              </a:defRPr>
            </a:lvl3pPr>
            <a:lvl4pPr lvl="3" algn="ctr">
              <a:spcBef>
                <a:spcPts val="0"/>
              </a:spcBef>
              <a:spcAft>
                <a:spcPts val="0"/>
              </a:spcAft>
              <a:buSzPts val="1200"/>
              <a:buFont typeface="DM Sans SemiBold"/>
              <a:buNone/>
              <a:defRPr>
                <a:latin typeface="DM Sans SemiBold"/>
                <a:ea typeface="DM Sans SemiBold"/>
                <a:cs typeface="DM Sans SemiBold"/>
                <a:sym typeface="DM Sans SemiBold"/>
              </a:defRPr>
            </a:lvl4pPr>
            <a:lvl5pPr lvl="4" algn="ctr">
              <a:spcBef>
                <a:spcPts val="0"/>
              </a:spcBef>
              <a:spcAft>
                <a:spcPts val="0"/>
              </a:spcAft>
              <a:buSzPts val="1200"/>
              <a:buFont typeface="DM Sans SemiBold"/>
              <a:buNone/>
              <a:defRPr>
                <a:latin typeface="DM Sans SemiBold"/>
                <a:ea typeface="DM Sans SemiBold"/>
                <a:cs typeface="DM Sans SemiBold"/>
                <a:sym typeface="DM Sans SemiBold"/>
              </a:defRPr>
            </a:lvl5pPr>
            <a:lvl6pPr lvl="5" algn="ctr">
              <a:spcBef>
                <a:spcPts val="0"/>
              </a:spcBef>
              <a:spcAft>
                <a:spcPts val="0"/>
              </a:spcAft>
              <a:buSzPts val="1200"/>
              <a:buFont typeface="DM Sans SemiBold"/>
              <a:buNone/>
              <a:defRPr>
                <a:latin typeface="DM Sans SemiBold"/>
                <a:ea typeface="DM Sans SemiBold"/>
                <a:cs typeface="DM Sans SemiBold"/>
                <a:sym typeface="DM Sans SemiBold"/>
              </a:defRPr>
            </a:lvl6pPr>
            <a:lvl7pPr lvl="6" algn="ctr">
              <a:spcBef>
                <a:spcPts val="0"/>
              </a:spcBef>
              <a:spcAft>
                <a:spcPts val="0"/>
              </a:spcAft>
              <a:buSzPts val="1200"/>
              <a:buFont typeface="DM Sans SemiBold"/>
              <a:buNone/>
              <a:defRPr>
                <a:latin typeface="DM Sans SemiBold"/>
                <a:ea typeface="DM Sans SemiBold"/>
                <a:cs typeface="DM Sans SemiBold"/>
                <a:sym typeface="DM Sans SemiBold"/>
              </a:defRPr>
            </a:lvl7pPr>
            <a:lvl8pPr lvl="7" algn="ctr">
              <a:spcBef>
                <a:spcPts val="0"/>
              </a:spcBef>
              <a:spcAft>
                <a:spcPts val="0"/>
              </a:spcAft>
              <a:buSzPts val="1200"/>
              <a:buFont typeface="DM Sans SemiBold"/>
              <a:buNone/>
              <a:defRPr>
                <a:latin typeface="DM Sans SemiBold"/>
                <a:ea typeface="DM Sans SemiBold"/>
                <a:cs typeface="DM Sans SemiBold"/>
                <a:sym typeface="DM Sans SemiBold"/>
              </a:defRPr>
            </a:lvl8pPr>
            <a:lvl9pPr lvl="8" algn="ctr">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Left ">
  <p:cSld name="TITLE_1_1_1_1_1">
    <p:spTree>
      <p:nvGrpSpPr>
        <p:cNvPr id="194" name="Shape 194"/>
        <p:cNvGrpSpPr/>
        <p:nvPr/>
      </p:nvGrpSpPr>
      <p:grpSpPr>
        <a:xfrm>
          <a:off x="0" y="0"/>
          <a:ext cx="0" cy="0"/>
          <a:chOff x="0" y="0"/>
          <a:chExt cx="0" cy="0"/>
        </a:xfrm>
      </p:grpSpPr>
      <p:cxnSp>
        <p:nvCxnSpPr>
          <p:cNvPr id="195" name="Google Shape;195;p27"/>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196" name="Google Shape;196;p27"/>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97" name="Google Shape;197;p27"/>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198" name="Google Shape;198;p27"/>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199" name="Google Shape;199;p27"/>
          <p:cNvSpPr txBox="1"/>
          <p:nvPr>
            <p:ph type="title"/>
          </p:nvPr>
        </p:nvSpPr>
        <p:spPr>
          <a:xfrm>
            <a:off x="708600" y="1371600"/>
            <a:ext cx="3294300" cy="912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SzPts val="3000"/>
              <a:buFont typeface="Lexend"/>
              <a:buNone/>
              <a:defRPr sz="3000">
                <a:latin typeface="Lexend"/>
                <a:ea typeface="Lexend"/>
                <a:cs typeface="Lexend"/>
                <a:sym typeface="Lexen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0" name="Google Shape;200;p27"/>
          <p:cNvSpPr txBox="1"/>
          <p:nvPr>
            <p:ph idx="3" type="body"/>
          </p:nvPr>
        </p:nvSpPr>
        <p:spPr>
          <a:xfrm>
            <a:off x="708600" y="2414025"/>
            <a:ext cx="3294300" cy="1133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Right">
  <p:cSld name="TITLE_1_1_1_1_1_2">
    <p:spTree>
      <p:nvGrpSpPr>
        <p:cNvPr id="201" name="Shape 201"/>
        <p:cNvGrpSpPr/>
        <p:nvPr/>
      </p:nvGrpSpPr>
      <p:grpSpPr>
        <a:xfrm>
          <a:off x="0" y="0"/>
          <a:ext cx="0" cy="0"/>
          <a:chOff x="0" y="0"/>
          <a:chExt cx="0" cy="0"/>
        </a:xfrm>
      </p:grpSpPr>
      <p:cxnSp>
        <p:nvCxnSpPr>
          <p:cNvPr id="202" name="Google Shape;202;p28"/>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203" name="Google Shape;203;p28"/>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04" name="Google Shape;204;p28"/>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05" name="Google Shape;205;p28"/>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06" name="Google Shape;206;p28"/>
          <p:cNvSpPr txBox="1"/>
          <p:nvPr>
            <p:ph type="title"/>
          </p:nvPr>
        </p:nvSpPr>
        <p:spPr>
          <a:xfrm>
            <a:off x="5366000" y="1371600"/>
            <a:ext cx="3294300" cy="912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SzPts val="3000"/>
              <a:buFont typeface="Lexend"/>
              <a:buNone/>
              <a:defRPr sz="3000">
                <a:latin typeface="Lexend"/>
                <a:ea typeface="Lexend"/>
                <a:cs typeface="Lexend"/>
                <a:sym typeface="Lexen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7" name="Google Shape;207;p28"/>
          <p:cNvSpPr txBox="1"/>
          <p:nvPr>
            <p:ph idx="3" type="body"/>
          </p:nvPr>
        </p:nvSpPr>
        <p:spPr>
          <a:xfrm>
            <a:off x="5366000" y="2414025"/>
            <a:ext cx="3294300" cy="1133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p:cSld name="TITLE_1_1_1_1_1_2_2">
    <p:spTree>
      <p:nvGrpSpPr>
        <p:cNvPr id="208" name="Shape 208"/>
        <p:cNvGrpSpPr/>
        <p:nvPr/>
      </p:nvGrpSpPr>
      <p:grpSpPr>
        <a:xfrm>
          <a:off x="0" y="0"/>
          <a:ext cx="0" cy="0"/>
          <a:chOff x="0" y="0"/>
          <a:chExt cx="0" cy="0"/>
        </a:xfrm>
      </p:grpSpPr>
      <p:cxnSp>
        <p:nvCxnSpPr>
          <p:cNvPr id="209" name="Google Shape;209;p29"/>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210" name="Google Shape;210;p29"/>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11" name="Google Shape;211;p29"/>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12" name="Google Shape;212;p29"/>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Top">
  <p:cSld name="TITLE_1_1_1_1_1_2_1">
    <p:spTree>
      <p:nvGrpSpPr>
        <p:cNvPr id="213" name="Shape 213"/>
        <p:cNvGrpSpPr/>
        <p:nvPr/>
      </p:nvGrpSpPr>
      <p:grpSpPr>
        <a:xfrm>
          <a:off x="0" y="0"/>
          <a:ext cx="0" cy="0"/>
          <a:chOff x="0" y="0"/>
          <a:chExt cx="0" cy="0"/>
        </a:xfrm>
      </p:grpSpPr>
      <p:cxnSp>
        <p:nvCxnSpPr>
          <p:cNvPr id="214" name="Google Shape;214;p30"/>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215" name="Google Shape;215;p30"/>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16" name="Google Shape;216;p30"/>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17" name="Google Shape;217;p30"/>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18" name="Google Shape;218;p30"/>
          <p:cNvSpPr txBox="1"/>
          <p:nvPr>
            <p:ph type="title"/>
          </p:nvPr>
        </p:nvSpPr>
        <p:spPr>
          <a:xfrm>
            <a:off x="146450" y="186948"/>
            <a:ext cx="4506900" cy="11895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4000"/>
              <a:buFont typeface="Lexend"/>
              <a:buNone/>
              <a:defRPr sz="4000">
                <a:latin typeface="Lexend"/>
                <a:ea typeface="Lexend"/>
                <a:cs typeface="Lexend"/>
                <a:sym typeface="Lexen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9" name="Google Shape;219;p30"/>
          <p:cNvSpPr txBox="1"/>
          <p:nvPr>
            <p:ph idx="3" type="body"/>
          </p:nvPr>
        </p:nvSpPr>
        <p:spPr>
          <a:xfrm>
            <a:off x="5028550" y="230050"/>
            <a:ext cx="3538200" cy="1739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41" name="Shape 41"/>
        <p:cNvGrpSpPr/>
        <p:nvPr/>
      </p:nvGrpSpPr>
      <p:grpSpPr>
        <a:xfrm>
          <a:off x="0" y="0"/>
          <a:ext cx="0" cy="0"/>
          <a:chOff x="0" y="0"/>
          <a:chExt cx="0" cy="0"/>
        </a:xfrm>
      </p:grpSpPr>
      <p:sp>
        <p:nvSpPr>
          <p:cNvPr id="42" name="Google Shape;42;p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3" name="Google Shape;43;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AQ">
  <p:cSld name="TITLE_1_1_1_1_1_2_1_2">
    <p:spTree>
      <p:nvGrpSpPr>
        <p:cNvPr id="220" name="Shape 220"/>
        <p:cNvGrpSpPr/>
        <p:nvPr/>
      </p:nvGrpSpPr>
      <p:grpSpPr>
        <a:xfrm>
          <a:off x="0" y="0"/>
          <a:ext cx="0" cy="0"/>
          <a:chOff x="0" y="0"/>
          <a:chExt cx="0" cy="0"/>
        </a:xfrm>
      </p:grpSpPr>
      <p:sp>
        <p:nvSpPr>
          <p:cNvPr id="221" name="Google Shape;221;p31"/>
          <p:cNvSpPr txBox="1"/>
          <p:nvPr>
            <p:ph idx="1" type="body"/>
          </p:nvPr>
        </p:nvSpPr>
        <p:spPr>
          <a:xfrm>
            <a:off x="5023625" y="657479"/>
            <a:ext cx="3538200" cy="826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cxnSp>
        <p:nvCxnSpPr>
          <p:cNvPr id="222" name="Google Shape;222;p31"/>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223" name="Google Shape;223;p31"/>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24" name="Google Shape;224;p31"/>
          <p:cNvSpPr txBox="1"/>
          <p:nvPr>
            <p:ph idx="2"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25" name="Google Shape;225;p31"/>
          <p:cNvSpPr txBox="1"/>
          <p:nvPr>
            <p:ph idx="3"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26" name="Google Shape;226;p31"/>
          <p:cNvSpPr txBox="1"/>
          <p:nvPr>
            <p:ph type="title"/>
          </p:nvPr>
        </p:nvSpPr>
        <p:spPr>
          <a:xfrm>
            <a:off x="146450" y="186948"/>
            <a:ext cx="4506900" cy="12972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4000"/>
              <a:buFont typeface="Lexend"/>
              <a:buNone/>
              <a:defRPr sz="4000">
                <a:latin typeface="Lexend"/>
                <a:ea typeface="Lexend"/>
                <a:cs typeface="Lexend"/>
                <a:sym typeface="Lexen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7" name="Google Shape;227;p31"/>
          <p:cNvSpPr txBox="1"/>
          <p:nvPr>
            <p:ph idx="4" type="subTitle"/>
          </p:nvPr>
        </p:nvSpPr>
        <p:spPr>
          <a:xfrm>
            <a:off x="5023625" y="218925"/>
            <a:ext cx="3538200" cy="309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Lexend Light"/>
              <a:buNone/>
              <a:defRPr sz="1600">
                <a:latin typeface="Lexend Light"/>
                <a:ea typeface="Lexend Light"/>
                <a:cs typeface="Lexend Light"/>
                <a:sym typeface="Lexend Light"/>
              </a:defRPr>
            </a:lvl1pPr>
            <a:lvl2pPr lvl="1">
              <a:spcBef>
                <a:spcPts val="0"/>
              </a:spcBef>
              <a:spcAft>
                <a:spcPts val="0"/>
              </a:spcAft>
              <a:buSzPts val="1200"/>
              <a:buFont typeface="DM Sans SemiBold"/>
              <a:buNone/>
              <a:defRPr>
                <a:latin typeface="DM Sans SemiBold"/>
                <a:ea typeface="DM Sans SemiBold"/>
                <a:cs typeface="DM Sans SemiBold"/>
                <a:sym typeface="DM Sans SemiBold"/>
              </a:defRPr>
            </a:lvl2pPr>
            <a:lvl3pPr lvl="2">
              <a:spcBef>
                <a:spcPts val="0"/>
              </a:spcBef>
              <a:spcAft>
                <a:spcPts val="0"/>
              </a:spcAft>
              <a:buSzPts val="1200"/>
              <a:buFont typeface="DM Sans SemiBold"/>
              <a:buNone/>
              <a:defRPr>
                <a:latin typeface="DM Sans SemiBold"/>
                <a:ea typeface="DM Sans SemiBold"/>
                <a:cs typeface="DM Sans SemiBold"/>
                <a:sym typeface="DM Sans SemiBold"/>
              </a:defRPr>
            </a:lvl3pPr>
            <a:lvl4pPr lvl="3">
              <a:spcBef>
                <a:spcPts val="0"/>
              </a:spcBef>
              <a:spcAft>
                <a:spcPts val="0"/>
              </a:spcAft>
              <a:buSzPts val="1200"/>
              <a:buFont typeface="DM Sans SemiBold"/>
              <a:buNone/>
              <a:defRPr>
                <a:latin typeface="DM Sans SemiBold"/>
                <a:ea typeface="DM Sans SemiBold"/>
                <a:cs typeface="DM Sans SemiBold"/>
                <a:sym typeface="DM Sans SemiBold"/>
              </a:defRPr>
            </a:lvl4pPr>
            <a:lvl5pPr lvl="4">
              <a:spcBef>
                <a:spcPts val="0"/>
              </a:spcBef>
              <a:spcAft>
                <a:spcPts val="0"/>
              </a:spcAft>
              <a:buSzPts val="1200"/>
              <a:buFont typeface="DM Sans SemiBold"/>
              <a:buNone/>
              <a:defRPr>
                <a:latin typeface="DM Sans SemiBold"/>
                <a:ea typeface="DM Sans SemiBold"/>
                <a:cs typeface="DM Sans SemiBold"/>
                <a:sym typeface="DM Sans SemiBold"/>
              </a:defRPr>
            </a:lvl5pPr>
            <a:lvl6pPr lvl="5">
              <a:spcBef>
                <a:spcPts val="0"/>
              </a:spcBef>
              <a:spcAft>
                <a:spcPts val="0"/>
              </a:spcAft>
              <a:buSzPts val="1200"/>
              <a:buFont typeface="DM Sans SemiBold"/>
              <a:buNone/>
              <a:defRPr>
                <a:latin typeface="DM Sans SemiBold"/>
                <a:ea typeface="DM Sans SemiBold"/>
                <a:cs typeface="DM Sans SemiBold"/>
                <a:sym typeface="DM Sans SemiBold"/>
              </a:defRPr>
            </a:lvl6pPr>
            <a:lvl7pPr lvl="6">
              <a:spcBef>
                <a:spcPts val="0"/>
              </a:spcBef>
              <a:spcAft>
                <a:spcPts val="0"/>
              </a:spcAft>
              <a:buSzPts val="1200"/>
              <a:buFont typeface="DM Sans SemiBold"/>
              <a:buNone/>
              <a:defRPr>
                <a:latin typeface="DM Sans SemiBold"/>
                <a:ea typeface="DM Sans SemiBold"/>
                <a:cs typeface="DM Sans SemiBold"/>
                <a:sym typeface="DM Sans SemiBold"/>
              </a:defRPr>
            </a:lvl7pPr>
            <a:lvl8pPr lvl="7">
              <a:spcBef>
                <a:spcPts val="0"/>
              </a:spcBef>
              <a:spcAft>
                <a:spcPts val="0"/>
              </a:spcAft>
              <a:buSzPts val="1200"/>
              <a:buFont typeface="DM Sans SemiBold"/>
              <a:buNone/>
              <a:defRPr>
                <a:latin typeface="DM Sans SemiBold"/>
                <a:ea typeface="DM Sans SemiBold"/>
                <a:cs typeface="DM Sans SemiBold"/>
                <a:sym typeface="DM Sans SemiBold"/>
              </a:defRPr>
            </a:lvl8pPr>
            <a:lvl9pPr lvl="8">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
        <p:nvSpPr>
          <p:cNvPr id="228" name="Google Shape;228;p31"/>
          <p:cNvSpPr txBox="1"/>
          <p:nvPr>
            <p:ph idx="5" type="body"/>
          </p:nvPr>
        </p:nvSpPr>
        <p:spPr>
          <a:xfrm>
            <a:off x="5023625" y="2214467"/>
            <a:ext cx="3538200" cy="826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
        <p:nvSpPr>
          <p:cNvPr id="229" name="Google Shape;229;p31"/>
          <p:cNvSpPr txBox="1"/>
          <p:nvPr>
            <p:ph idx="6" type="subTitle"/>
          </p:nvPr>
        </p:nvSpPr>
        <p:spPr>
          <a:xfrm>
            <a:off x="5023625" y="1775913"/>
            <a:ext cx="3538200" cy="309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Lexend Light"/>
              <a:buNone/>
              <a:defRPr sz="1600">
                <a:latin typeface="Lexend Light"/>
                <a:ea typeface="Lexend Light"/>
                <a:cs typeface="Lexend Light"/>
                <a:sym typeface="Lexend Light"/>
              </a:defRPr>
            </a:lvl1pPr>
            <a:lvl2pPr lvl="1">
              <a:spcBef>
                <a:spcPts val="0"/>
              </a:spcBef>
              <a:spcAft>
                <a:spcPts val="0"/>
              </a:spcAft>
              <a:buSzPts val="1200"/>
              <a:buFont typeface="DM Sans SemiBold"/>
              <a:buNone/>
              <a:defRPr>
                <a:latin typeface="DM Sans SemiBold"/>
                <a:ea typeface="DM Sans SemiBold"/>
                <a:cs typeface="DM Sans SemiBold"/>
                <a:sym typeface="DM Sans SemiBold"/>
              </a:defRPr>
            </a:lvl2pPr>
            <a:lvl3pPr lvl="2">
              <a:spcBef>
                <a:spcPts val="0"/>
              </a:spcBef>
              <a:spcAft>
                <a:spcPts val="0"/>
              </a:spcAft>
              <a:buSzPts val="1200"/>
              <a:buFont typeface="DM Sans SemiBold"/>
              <a:buNone/>
              <a:defRPr>
                <a:latin typeface="DM Sans SemiBold"/>
                <a:ea typeface="DM Sans SemiBold"/>
                <a:cs typeface="DM Sans SemiBold"/>
                <a:sym typeface="DM Sans SemiBold"/>
              </a:defRPr>
            </a:lvl3pPr>
            <a:lvl4pPr lvl="3">
              <a:spcBef>
                <a:spcPts val="0"/>
              </a:spcBef>
              <a:spcAft>
                <a:spcPts val="0"/>
              </a:spcAft>
              <a:buSzPts val="1200"/>
              <a:buFont typeface="DM Sans SemiBold"/>
              <a:buNone/>
              <a:defRPr>
                <a:latin typeface="DM Sans SemiBold"/>
                <a:ea typeface="DM Sans SemiBold"/>
                <a:cs typeface="DM Sans SemiBold"/>
                <a:sym typeface="DM Sans SemiBold"/>
              </a:defRPr>
            </a:lvl4pPr>
            <a:lvl5pPr lvl="4">
              <a:spcBef>
                <a:spcPts val="0"/>
              </a:spcBef>
              <a:spcAft>
                <a:spcPts val="0"/>
              </a:spcAft>
              <a:buSzPts val="1200"/>
              <a:buFont typeface="DM Sans SemiBold"/>
              <a:buNone/>
              <a:defRPr>
                <a:latin typeface="DM Sans SemiBold"/>
                <a:ea typeface="DM Sans SemiBold"/>
                <a:cs typeface="DM Sans SemiBold"/>
                <a:sym typeface="DM Sans SemiBold"/>
              </a:defRPr>
            </a:lvl5pPr>
            <a:lvl6pPr lvl="5">
              <a:spcBef>
                <a:spcPts val="0"/>
              </a:spcBef>
              <a:spcAft>
                <a:spcPts val="0"/>
              </a:spcAft>
              <a:buSzPts val="1200"/>
              <a:buFont typeface="DM Sans SemiBold"/>
              <a:buNone/>
              <a:defRPr>
                <a:latin typeface="DM Sans SemiBold"/>
                <a:ea typeface="DM Sans SemiBold"/>
                <a:cs typeface="DM Sans SemiBold"/>
                <a:sym typeface="DM Sans SemiBold"/>
              </a:defRPr>
            </a:lvl6pPr>
            <a:lvl7pPr lvl="6">
              <a:spcBef>
                <a:spcPts val="0"/>
              </a:spcBef>
              <a:spcAft>
                <a:spcPts val="0"/>
              </a:spcAft>
              <a:buSzPts val="1200"/>
              <a:buFont typeface="DM Sans SemiBold"/>
              <a:buNone/>
              <a:defRPr>
                <a:latin typeface="DM Sans SemiBold"/>
                <a:ea typeface="DM Sans SemiBold"/>
                <a:cs typeface="DM Sans SemiBold"/>
                <a:sym typeface="DM Sans SemiBold"/>
              </a:defRPr>
            </a:lvl7pPr>
            <a:lvl8pPr lvl="7">
              <a:spcBef>
                <a:spcPts val="0"/>
              </a:spcBef>
              <a:spcAft>
                <a:spcPts val="0"/>
              </a:spcAft>
              <a:buSzPts val="1200"/>
              <a:buFont typeface="DM Sans SemiBold"/>
              <a:buNone/>
              <a:defRPr>
                <a:latin typeface="DM Sans SemiBold"/>
                <a:ea typeface="DM Sans SemiBold"/>
                <a:cs typeface="DM Sans SemiBold"/>
                <a:sym typeface="DM Sans SemiBold"/>
              </a:defRPr>
            </a:lvl8pPr>
            <a:lvl9pPr lvl="8">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
        <p:nvSpPr>
          <p:cNvPr id="230" name="Google Shape;230;p31"/>
          <p:cNvSpPr txBox="1"/>
          <p:nvPr>
            <p:ph idx="7" type="body"/>
          </p:nvPr>
        </p:nvSpPr>
        <p:spPr>
          <a:xfrm>
            <a:off x="5023625" y="3771454"/>
            <a:ext cx="3538200" cy="826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
        <p:nvSpPr>
          <p:cNvPr id="231" name="Google Shape;231;p31"/>
          <p:cNvSpPr txBox="1"/>
          <p:nvPr>
            <p:ph idx="8" type="subTitle"/>
          </p:nvPr>
        </p:nvSpPr>
        <p:spPr>
          <a:xfrm>
            <a:off x="5023625" y="3332900"/>
            <a:ext cx="3538200" cy="309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Lexend Light"/>
              <a:buNone/>
              <a:defRPr sz="1600">
                <a:latin typeface="Lexend Light"/>
                <a:ea typeface="Lexend Light"/>
                <a:cs typeface="Lexend Light"/>
                <a:sym typeface="Lexend Light"/>
              </a:defRPr>
            </a:lvl1pPr>
            <a:lvl2pPr lvl="1">
              <a:spcBef>
                <a:spcPts val="0"/>
              </a:spcBef>
              <a:spcAft>
                <a:spcPts val="0"/>
              </a:spcAft>
              <a:buSzPts val="1200"/>
              <a:buFont typeface="DM Sans SemiBold"/>
              <a:buNone/>
              <a:defRPr>
                <a:latin typeface="DM Sans SemiBold"/>
                <a:ea typeface="DM Sans SemiBold"/>
                <a:cs typeface="DM Sans SemiBold"/>
                <a:sym typeface="DM Sans SemiBold"/>
              </a:defRPr>
            </a:lvl2pPr>
            <a:lvl3pPr lvl="2">
              <a:spcBef>
                <a:spcPts val="0"/>
              </a:spcBef>
              <a:spcAft>
                <a:spcPts val="0"/>
              </a:spcAft>
              <a:buSzPts val="1200"/>
              <a:buFont typeface="DM Sans SemiBold"/>
              <a:buNone/>
              <a:defRPr>
                <a:latin typeface="DM Sans SemiBold"/>
                <a:ea typeface="DM Sans SemiBold"/>
                <a:cs typeface="DM Sans SemiBold"/>
                <a:sym typeface="DM Sans SemiBold"/>
              </a:defRPr>
            </a:lvl3pPr>
            <a:lvl4pPr lvl="3">
              <a:spcBef>
                <a:spcPts val="0"/>
              </a:spcBef>
              <a:spcAft>
                <a:spcPts val="0"/>
              </a:spcAft>
              <a:buSzPts val="1200"/>
              <a:buFont typeface="DM Sans SemiBold"/>
              <a:buNone/>
              <a:defRPr>
                <a:latin typeface="DM Sans SemiBold"/>
                <a:ea typeface="DM Sans SemiBold"/>
                <a:cs typeface="DM Sans SemiBold"/>
                <a:sym typeface="DM Sans SemiBold"/>
              </a:defRPr>
            </a:lvl4pPr>
            <a:lvl5pPr lvl="4">
              <a:spcBef>
                <a:spcPts val="0"/>
              </a:spcBef>
              <a:spcAft>
                <a:spcPts val="0"/>
              </a:spcAft>
              <a:buSzPts val="1200"/>
              <a:buFont typeface="DM Sans SemiBold"/>
              <a:buNone/>
              <a:defRPr>
                <a:latin typeface="DM Sans SemiBold"/>
                <a:ea typeface="DM Sans SemiBold"/>
                <a:cs typeface="DM Sans SemiBold"/>
                <a:sym typeface="DM Sans SemiBold"/>
              </a:defRPr>
            </a:lvl5pPr>
            <a:lvl6pPr lvl="5">
              <a:spcBef>
                <a:spcPts val="0"/>
              </a:spcBef>
              <a:spcAft>
                <a:spcPts val="0"/>
              </a:spcAft>
              <a:buSzPts val="1200"/>
              <a:buFont typeface="DM Sans SemiBold"/>
              <a:buNone/>
              <a:defRPr>
                <a:latin typeface="DM Sans SemiBold"/>
                <a:ea typeface="DM Sans SemiBold"/>
                <a:cs typeface="DM Sans SemiBold"/>
                <a:sym typeface="DM Sans SemiBold"/>
              </a:defRPr>
            </a:lvl6pPr>
            <a:lvl7pPr lvl="6">
              <a:spcBef>
                <a:spcPts val="0"/>
              </a:spcBef>
              <a:spcAft>
                <a:spcPts val="0"/>
              </a:spcAft>
              <a:buSzPts val="1200"/>
              <a:buFont typeface="DM Sans SemiBold"/>
              <a:buNone/>
              <a:defRPr>
                <a:latin typeface="DM Sans SemiBold"/>
                <a:ea typeface="DM Sans SemiBold"/>
                <a:cs typeface="DM Sans SemiBold"/>
                <a:sym typeface="DM Sans SemiBold"/>
              </a:defRPr>
            </a:lvl7pPr>
            <a:lvl8pPr lvl="7">
              <a:spcBef>
                <a:spcPts val="0"/>
              </a:spcBef>
              <a:spcAft>
                <a:spcPts val="0"/>
              </a:spcAft>
              <a:buSzPts val="1200"/>
              <a:buFont typeface="DM Sans SemiBold"/>
              <a:buNone/>
              <a:defRPr>
                <a:latin typeface="DM Sans SemiBold"/>
                <a:ea typeface="DM Sans SemiBold"/>
                <a:cs typeface="DM Sans SemiBold"/>
                <a:sym typeface="DM Sans SemiBold"/>
              </a:defRPr>
            </a:lvl8pPr>
            <a:lvl9pPr lvl="8">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cap">
  <p:cSld name="TITLE_1_1_1_1_1_2_1_1">
    <p:spTree>
      <p:nvGrpSpPr>
        <p:cNvPr id="232" name="Shape 232"/>
        <p:cNvGrpSpPr/>
        <p:nvPr/>
      </p:nvGrpSpPr>
      <p:grpSpPr>
        <a:xfrm>
          <a:off x="0" y="0"/>
          <a:ext cx="0" cy="0"/>
          <a:chOff x="0" y="0"/>
          <a:chExt cx="0" cy="0"/>
        </a:xfrm>
      </p:grpSpPr>
      <p:cxnSp>
        <p:nvCxnSpPr>
          <p:cNvPr id="233" name="Google Shape;233;p32"/>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234" name="Google Shape;234;p32"/>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35" name="Google Shape;235;p32"/>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36" name="Google Shape;236;p32"/>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37" name="Google Shape;237;p32"/>
          <p:cNvSpPr txBox="1"/>
          <p:nvPr>
            <p:ph type="title"/>
          </p:nvPr>
        </p:nvSpPr>
        <p:spPr>
          <a:xfrm>
            <a:off x="146450" y="186949"/>
            <a:ext cx="4506900" cy="7356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4000"/>
              <a:buFont typeface="Lexend"/>
              <a:buNone/>
              <a:defRPr sz="4000">
                <a:latin typeface="Lexend"/>
                <a:ea typeface="Lexend"/>
                <a:cs typeface="Lexend"/>
                <a:sym typeface="Lexen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8" name="Google Shape;238;p32"/>
          <p:cNvSpPr txBox="1"/>
          <p:nvPr>
            <p:ph idx="3" type="body"/>
          </p:nvPr>
        </p:nvSpPr>
        <p:spPr>
          <a:xfrm>
            <a:off x="146450" y="2054029"/>
            <a:ext cx="3420000" cy="735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
        <p:nvSpPr>
          <p:cNvPr id="239" name="Google Shape;239;p32"/>
          <p:cNvSpPr txBox="1"/>
          <p:nvPr>
            <p:ph idx="4" type="subTitle"/>
          </p:nvPr>
        </p:nvSpPr>
        <p:spPr>
          <a:xfrm>
            <a:off x="146450" y="1615475"/>
            <a:ext cx="3423600" cy="309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Lexend Light"/>
              <a:buNone/>
              <a:defRPr sz="1600">
                <a:latin typeface="Lexend Light"/>
                <a:ea typeface="Lexend Light"/>
                <a:cs typeface="Lexend Light"/>
                <a:sym typeface="Lexend Light"/>
              </a:defRPr>
            </a:lvl1pPr>
            <a:lvl2pPr lvl="1">
              <a:spcBef>
                <a:spcPts val="0"/>
              </a:spcBef>
              <a:spcAft>
                <a:spcPts val="0"/>
              </a:spcAft>
              <a:buSzPts val="1200"/>
              <a:buFont typeface="DM Sans SemiBold"/>
              <a:buNone/>
              <a:defRPr>
                <a:latin typeface="DM Sans SemiBold"/>
                <a:ea typeface="DM Sans SemiBold"/>
                <a:cs typeface="DM Sans SemiBold"/>
                <a:sym typeface="DM Sans SemiBold"/>
              </a:defRPr>
            </a:lvl2pPr>
            <a:lvl3pPr lvl="2">
              <a:spcBef>
                <a:spcPts val="0"/>
              </a:spcBef>
              <a:spcAft>
                <a:spcPts val="0"/>
              </a:spcAft>
              <a:buSzPts val="1200"/>
              <a:buFont typeface="DM Sans SemiBold"/>
              <a:buNone/>
              <a:defRPr>
                <a:latin typeface="DM Sans SemiBold"/>
                <a:ea typeface="DM Sans SemiBold"/>
                <a:cs typeface="DM Sans SemiBold"/>
                <a:sym typeface="DM Sans SemiBold"/>
              </a:defRPr>
            </a:lvl3pPr>
            <a:lvl4pPr lvl="3">
              <a:spcBef>
                <a:spcPts val="0"/>
              </a:spcBef>
              <a:spcAft>
                <a:spcPts val="0"/>
              </a:spcAft>
              <a:buSzPts val="1200"/>
              <a:buFont typeface="DM Sans SemiBold"/>
              <a:buNone/>
              <a:defRPr>
                <a:latin typeface="DM Sans SemiBold"/>
                <a:ea typeface="DM Sans SemiBold"/>
                <a:cs typeface="DM Sans SemiBold"/>
                <a:sym typeface="DM Sans SemiBold"/>
              </a:defRPr>
            </a:lvl4pPr>
            <a:lvl5pPr lvl="4">
              <a:spcBef>
                <a:spcPts val="0"/>
              </a:spcBef>
              <a:spcAft>
                <a:spcPts val="0"/>
              </a:spcAft>
              <a:buSzPts val="1200"/>
              <a:buFont typeface="DM Sans SemiBold"/>
              <a:buNone/>
              <a:defRPr>
                <a:latin typeface="DM Sans SemiBold"/>
                <a:ea typeface="DM Sans SemiBold"/>
                <a:cs typeface="DM Sans SemiBold"/>
                <a:sym typeface="DM Sans SemiBold"/>
              </a:defRPr>
            </a:lvl5pPr>
            <a:lvl6pPr lvl="5">
              <a:spcBef>
                <a:spcPts val="0"/>
              </a:spcBef>
              <a:spcAft>
                <a:spcPts val="0"/>
              </a:spcAft>
              <a:buSzPts val="1200"/>
              <a:buFont typeface="DM Sans SemiBold"/>
              <a:buNone/>
              <a:defRPr>
                <a:latin typeface="DM Sans SemiBold"/>
                <a:ea typeface="DM Sans SemiBold"/>
                <a:cs typeface="DM Sans SemiBold"/>
                <a:sym typeface="DM Sans SemiBold"/>
              </a:defRPr>
            </a:lvl6pPr>
            <a:lvl7pPr lvl="6">
              <a:spcBef>
                <a:spcPts val="0"/>
              </a:spcBef>
              <a:spcAft>
                <a:spcPts val="0"/>
              </a:spcAft>
              <a:buSzPts val="1200"/>
              <a:buFont typeface="DM Sans SemiBold"/>
              <a:buNone/>
              <a:defRPr>
                <a:latin typeface="DM Sans SemiBold"/>
                <a:ea typeface="DM Sans SemiBold"/>
                <a:cs typeface="DM Sans SemiBold"/>
                <a:sym typeface="DM Sans SemiBold"/>
              </a:defRPr>
            </a:lvl7pPr>
            <a:lvl8pPr lvl="7">
              <a:spcBef>
                <a:spcPts val="0"/>
              </a:spcBef>
              <a:spcAft>
                <a:spcPts val="0"/>
              </a:spcAft>
              <a:buSzPts val="1200"/>
              <a:buFont typeface="DM Sans SemiBold"/>
              <a:buNone/>
              <a:defRPr>
                <a:latin typeface="DM Sans SemiBold"/>
                <a:ea typeface="DM Sans SemiBold"/>
                <a:cs typeface="DM Sans SemiBold"/>
                <a:sym typeface="DM Sans SemiBold"/>
              </a:defRPr>
            </a:lvl8pPr>
            <a:lvl9pPr lvl="8">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
        <p:nvSpPr>
          <p:cNvPr id="240" name="Google Shape;240;p32"/>
          <p:cNvSpPr txBox="1"/>
          <p:nvPr>
            <p:ph idx="5" type="body"/>
          </p:nvPr>
        </p:nvSpPr>
        <p:spPr>
          <a:xfrm>
            <a:off x="146450" y="3418408"/>
            <a:ext cx="3420000" cy="735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
        <p:nvSpPr>
          <p:cNvPr id="241" name="Google Shape;241;p32"/>
          <p:cNvSpPr txBox="1"/>
          <p:nvPr>
            <p:ph idx="6" type="subTitle"/>
          </p:nvPr>
        </p:nvSpPr>
        <p:spPr>
          <a:xfrm>
            <a:off x="146450" y="2979854"/>
            <a:ext cx="3423600" cy="309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Lexend Light"/>
              <a:buNone/>
              <a:defRPr sz="1600">
                <a:latin typeface="Lexend Light"/>
                <a:ea typeface="Lexend Light"/>
                <a:cs typeface="Lexend Light"/>
                <a:sym typeface="Lexend Light"/>
              </a:defRPr>
            </a:lvl1pPr>
            <a:lvl2pPr lvl="1">
              <a:spcBef>
                <a:spcPts val="0"/>
              </a:spcBef>
              <a:spcAft>
                <a:spcPts val="0"/>
              </a:spcAft>
              <a:buSzPts val="1200"/>
              <a:buFont typeface="DM Sans SemiBold"/>
              <a:buNone/>
              <a:defRPr>
                <a:latin typeface="DM Sans SemiBold"/>
                <a:ea typeface="DM Sans SemiBold"/>
                <a:cs typeface="DM Sans SemiBold"/>
                <a:sym typeface="DM Sans SemiBold"/>
              </a:defRPr>
            </a:lvl2pPr>
            <a:lvl3pPr lvl="2">
              <a:spcBef>
                <a:spcPts val="0"/>
              </a:spcBef>
              <a:spcAft>
                <a:spcPts val="0"/>
              </a:spcAft>
              <a:buSzPts val="1200"/>
              <a:buFont typeface="DM Sans SemiBold"/>
              <a:buNone/>
              <a:defRPr>
                <a:latin typeface="DM Sans SemiBold"/>
                <a:ea typeface="DM Sans SemiBold"/>
                <a:cs typeface="DM Sans SemiBold"/>
                <a:sym typeface="DM Sans SemiBold"/>
              </a:defRPr>
            </a:lvl3pPr>
            <a:lvl4pPr lvl="3">
              <a:spcBef>
                <a:spcPts val="0"/>
              </a:spcBef>
              <a:spcAft>
                <a:spcPts val="0"/>
              </a:spcAft>
              <a:buSzPts val="1200"/>
              <a:buFont typeface="DM Sans SemiBold"/>
              <a:buNone/>
              <a:defRPr>
                <a:latin typeface="DM Sans SemiBold"/>
                <a:ea typeface="DM Sans SemiBold"/>
                <a:cs typeface="DM Sans SemiBold"/>
                <a:sym typeface="DM Sans SemiBold"/>
              </a:defRPr>
            </a:lvl4pPr>
            <a:lvl5pPr lvl="4">
              <a:spcBef>
                <a:spcPts val="0"/>
              </a:spcBef>
              <a:spcAft>
                <a:spcPts val="0"/>
              </a:spcAft>
              <a:buSzPts val="1200"/>
              <a:buFont typeface="DM Sans SemiBold"/>
              <a:buNone/>
              <a:defRPr>
                <a:latin typeface="DM Sans SemiBold"/>
                <a:ea typeface="DM Sans SemiBold"/>
                <a:cs typeface="DM Sans SemiBold"/>
                <a:sym typeface="DM Sans SemiBold"/>
              </a:defRPr>
            </a:lvl5pPr>
            <a:lvl6pPr lvl="5">
              <a:spcBef>
                <a:spcPts val="0"/>
              </a:spcBef>
              <a:spcAft>
                <a:spcPts val="0"/>
              </a:spcAft>
              <a:buSzPts val="1200"/>
              <a:buFont typeface="DM Sans SemiBold"/>
              <a:buNone/>
              <a:defRPr>
                <a:latin typeface="DM Sans SemiBold"/>
                <a:ea typeface="DM Sans SemiBold"/>
                <a:cs typeface="DM Sans SemiBold"/>
                <a:sym typeface="DM Sans SemiBold"/>
              </a:defRPr>
            </a:lvl6pPr>
            <a:lvl7pPr lvl="6">
              <a:spcBef>
                <a:spcPts val="0"/>
              </a:spcBef>
              <a:spcAft>
                <a:spcPts val="0"/>
              </a:spcAft>
              <a:buSzPts val="1200"/>
              <a:buFont typeface="DM Sans SemiBold"/>
              <a:buNone/>
              <a:defRPr>
                <a:latin typeface="DM Sans SemiBold"/>
                <a:ea typeface="DM Sans SemiBold"/>
                <a:cs typeface="DM Sans SemiBold"/>
                <a:sym typeface="DM Sans SemiBold"/>
              </a:defRPr>
            </a:lvl7pPr>
            <a:lvl8pPr lvl="7">
              <a:spcBef>
                <a:spcPts val="0"/>
              </a:spcBef>
              <a:spcAft>
                <a:spcPts val="0"/>
              </a:spcAft>
              <a:buSzPts val="1200"/>
              <a:buFont typeface="DM Sans SemiBold"/>
              <a:buNone/>
              <a:defRPr>
                <a:latin typeface="DM Sans SemiBold"/>
                <a:ea typeface="DM Sans SemiBold"/>
                <a:cs typeface="DM Sans SemiBold"/>
                <a:sym typeface="DM Sans SemiBold"/>
              </a:defRPr>
            </a:lvl8pPr>
            <a:lvl9pPr lvl="8">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
        <p:nvSpPr>
          <p:cNvPr id="242" name="Google Shape;242;p32"/>
          <p:cNvSpPr txBox="1"/>
          <p:nvPr>
            <p:ph idx="7" type="body"/>
          </p:nvPr>
        </p:nvSpPr>
        <p:spPr>
          <a:xfrm>
            <a:off x="3879320" y="2054029"/>
            <a:ext cx="3420000" cy="735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
        <p:nvSpPr>
          <p:cNvPr id="243" name="Google Shape;243;p32"/>
          <p:cNvSpPr txBox="1"/>
          <p:nvPr>
            <p:ph idx="8" type="subTitle"/>
          </p:nvPr>
        </p:nvSpPr>
        <p:spPr>
          <a:xfrm>
            <a:off x="3879320" y="1615475"/>
            <a:ext cx="3423600" cy="309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Lexend Light"/>
              <a:buNone/>
              <a:defRPr sz="1600">
                <a:latin typeface="Lexend Light"/>
                <a:ea typeface="Lexend Light"/>
                <a:cs typeface="Lexend Light"/>
                <a:sym typeface="Lexend Light"/>
              </a:defRPr>
            </a:lvl1pPr>
            <a:lvl2pPr lvl="1">
              <a:spcBef>
                <a:spcPts val="0"/>
              </a:spcBef>
              <a:spcAft>
                <a:spcPts val="0"/>
              </a:spcAft>
              <a:buSzPts val="1200"/>
              <a:buFont typeface="DM Sans SemiBold"/>
              <a:buNone/>
              <a:defRPr>
                <a:latin typeface="DM Sans SemiBold"/>
                <a:ea typeface="DM Sans SemiBold"/>
                <a:cs typeface="DM Sans SemiBold"/>
                <a:sym typeface="DM Sans SemiBold"/>
              </a:defRPr>
            </a:lvl2pPr>
            <a:lvl3pPr lvl="2">
              <a:spcBef>
                <a:spcPts val="0"/>
              </a:spcBef>
              <a:spcAft>
                <a:spcPts val="0"/>
              </a:spcAft>
              <a:buSzPts val="1200"/>
              <a:buFont typeface="DM Sans SemiBold"/>
              <a:buNone/>
              <a:defRPr>
                <a:latin typeface="DM Sans SemiBold"/>
                <a:ea typeface="DM Sans SemiBold"/>
                <a:cs typeface="DM Sans SemiBold"/>
                <a:sym typeface="DM Sans SemiBold"/>
              </a:defRPr>
            </a:lvl3pPr>
            <a:lvl4pPr lvl="3">
              <a:spcBef>
                <a:spcPts val="0"/>
              </a:spcBef>
              <a:spcAft>
                <a:spcPts val="0"/>
              </a:spcAft>
              <a:buSzPts val="1200"/>
              <a:buFont typeface="DM Sans SemiBold"/>
              <a:buNone/>
              <a:defRPr>
                <a:latin typeface="DM Sans SemiBold"/>
                <a:ea typeface="DM Sans SemiBold"/>
                <a:cs typeface="DM Sans SemiBold"/>
                <a:sym typeface="DM Sans SemiBold"/>
              </a:defRPr>
            </a:lvl4pPr>
            <a:lvl5pPr lvl="4">
              <a:spcBef>
                <a:spcPts val="0"/>
              </a:spcBef>
              <a:spcAft>
                <a:spcPts val="0"/>
              </a:spcAft>
              <a:buSzPts val="1200"/>
              <a:buFont typeface="DM Sans SemiBold"/>
              <a:buNone/>
              <a:defRPr>
                <a:latin typeface="DM Sans SemiBold"/>
                <a:ea typeface="DM Sans SemiBold"/>
                <a:cs typeface="DM Sans SemiBold"/>
                <a:sym typeface="DM Sans SemiBold"/>
              </a:defRPr>
            </a:lvl5pPr>
            <a:lvl6pPr lvl="5">
              <a:spcBef>
                <a:spcPts val="0"/>
              </a:spcBef>
              <a:spcAft>
                <a:spcPts val="0"/>
              </a:spcAft>
              <a:buSzPts val="1200"/>
              <a:buFont typeface="DM Sans SemiBold"/>
              <a:buNone/>
              <a:defRPr>
                <a:latin typeface="DM Sans SemiBold"/>
                <a:ea typeface="DM Sans SemiBold"/>
                <a:cs typeface="DM Sans SemiBold"/>
                <a:sym typeface="DM Sans SemiBold"/>
              </a:defRPr>
            </a:lvl6pPr>
            <a:lvl7pPr lvl="6">
              <a:spcBef>
                <a:spcPts val="0"/>
              </a:spcBef>
              <a:spcAft>
                <a:spcPts val="0"/>
              </a:spcAft>
              <a:buSzPts val="1200"/>
              <a:buFont typeface="DM Sans SemiBold"/>
              <a:buNone/>
              <a:defRPr>
                <a:latin typeface="DM Sans SemiBold"/>
                <a:ea typeface="DM Sans SemiBold"/>
                <a:cs typeface="DM Sans SemiBold"/>
                <a:sym typeface="DM Sans SemiBold"/>
              </a:defRPr>
            </a:lvl7pPr>
            <a:lvl8pPr lvl="7">
              <a:spcBef>
                <a:spcPts val="0"/>
              </a:spcBef>
              <a:spcAft>
                <a:spcPts val="0"/>
              </a:spcAft>
              <a:buSzPts val="1200"/>
              <a:buFont typeface="DM Sans SemiBold"/>
              <a:buNone/>
              <a:defRPr>
                <a:latin typeface="DM Sans SemiBold"/>
                <a:ea typeface="DM Sans SemiBold"/>
                <a:cs typeface="DM Sans SemiBold"/>
                <a:sym typeface="DM Sans SemiBold"/>
              </a:defRPr>
            </a:lvl8pPr>
            <a:lvl9pPr lvl="8">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
        <p:nvSpPr>
          <p:cNvPr id="244" name="Google Shape;244;p32"/>
          <p:cNvSpPr txBox="1"/>
          <p:nvPr>
            <p:ph idx="9" type="body"/>
          </p:nvPr>
        </p:nvSpPr>
        <p:spPr>
          <a:xfrm>
            <a:off x="3879320" y="3418408"/>
            <a:ext cx="3420000" cy="735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
        <p:nvSpPr>
          <p:cNvPr id="245" name="Google Shape;245;p32"/>
          <p:cNvSpPr txBox="1"/>
          <p:nvPr>
            <p:ph idx="13" type="subTitle"/>
          </p:nvPr>
        </p:nvSpPr>
        <p:spPr>
          <a:xfrm>
            <a:off x="3879320" y="2979854"/>
            <a:ext cx="3423600" cy="309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Lexend Light"/>
              <a:buNone/>
              <a:defRPr sz="1600">
                <a:latin typeface="Lexend Light"/>
                <a:ea typeface="Lexend Light"/>
                <a:cs typeface="Lexend Light"/>
                <a:sym typeface="Lexend Light"/>
              </a:defRPr>
            </a:lvl1pPr>
            <a:lvl2pPr lvl="1">
              <a:spcBef>
                <a:spcPts val="0"/>
              </a:spcBef>
              <a:spcAft>
                <a:spcPts val="0"/>
              </a:spcAft>
              <a:buSzPts val="1200"/>
              <a:buFont typeface="DM Sans SemiBold"/>
              <a:buNone/>
              <a:defRPr>
                <a:latin typeface="DM Sans SemiBold"/>
                <a:ea typeface="DM Sans SemiBold"/>
                <a:cs typeface="DM Sans SemiBold"/>
                <a:sym typeface="DM Sans SemiBold"/>
              </a:defRPr>
            </a:lvl2pPr>
            <a:lvl3pPr lvl="2">
              <a:spcBef>
                <a:spcPts val="0"/>
              </a:spcBef>
              <a:spcAft>
                <a:spcPts val="0"/>
              </a:spcAft>
              <a:buSzPts val="1200"/>
              <a:buFont typeface="DM Sans SemiBold"/>
              <a:buNone/>
              <a:defRPr>
                <a:latin typeface="DM Sans SemiBold"/>
                <a:ea typeface="DM Sans SemiBold"/>
                <a:cs typeface="DM Sans SemiBold"/>
                <a:sym typeface="DM Sans SemiBold"/>
              </a:defRPr>
            </a:lvl3pPr>
            <a:lvl4pPr lvl="3">
              <a:spcBef>
                <a:spcPts val="0"/>
              </a:spcBef>
              <a:spcAft>
                <a:spcPts val="0"/>
              </a:spcAft>
              <a:buSzPts val="1200"/>
              <a:buFont typeface="DM Sans SemiBold"/>
              <a:buNone/>
              <a:defRPr>
                <a:latin typeface="DM Sans SemiBold"/>
                <a:ea typeface="DM Sans SemiBold"/>
                <a:cs typeface="DM Sans SemiBold"/>
                <a:sym typeface="DM Sans SemiBold"/>
              </a:defRPr>
            </a:lvl4pPr>
            <a:lvl5pPr lvl="4">
              <a:spcBef>
                <a:spcPts val="0"/>
              </a:spcBef>
              <a:spcAft>
                <a:spcPts val="0"/>
              </a:spcAft>
              <a:buSzPts val="1200"/>
              <a:buFont typeface="DM Sans SemiBold"/>
              <a:buNone/>
              <a:defRPr>
                <a:latin typeface="DM Sans SemiBold"/>
                <a:ea typeface="DM Sans SemiBold"/>
                <a:cs typeface="DM Sans SemiBold"/>
                <a:sym typeface="DM Sans SemiBold"/>
              </a:defRPr>
            </a:lvl5pPr>
            <a:lvl6pPr lvl="5">
              <a:spcBef>
                <a:spcPts val="0"/>
              </a:spcBef>
              <a:spcAft>
                <a:spcPts val="0"/>
              </a:spcAft>
              <a:buSzPts val="1200"/>
              <a:buFont typeface="DM Sans SemiBold"/>
              <a:buNone/>
              <a:defRPr>
                <a:latin typeface="DM Sans SemiBold"/>
                <a:ea typeface="DM Sans SemiBold"/>
                <a:cs typeface="DM Sans SemiBold"/>
                <a:sym typeface="DM Sans SemiBold"/>
              </a:defRPr>
            </a:lvl6pPr>
            <a:lvl7pPr lvl="6">
              <a:spcBef>
                <a:spcPts val="0"/>
              </a:spcBef>
              <a:spcAft>
                <a:spcPts val="0"/>
              </a:spcAft>
              <a:buSzPts val="1200"/>
              <a:buFont typeface="DM Sans SemiBold"/>
              <a:buNone/>
              <a:defRPr>
                <a:latin typeface="DM Sans SemiBold"/>
                <a:ea typeface="DM Sans SemiBold"/>
                <a:cs typeface="DM Sans SemiBold"/>
                <a:sym typeface="DM Sans SemiBold"/>
              </a:defRPr>
            </a:lvl7pPr>
            <a:lvl8pPr lvl="7">
              <a:spcBef>
                <a:spcPts val="0"/>
              </a:spcBef>
              <a:spcAft>
                <a:spcPts val="0"/>
              </a:spcAft>
              <a:buSzPts val="1200"/>
              <a:buFont typeface="DM Sans SemiBold"/>
              <a:buNone/>
              <a:defRPr>
                <a:latin typeface="DM Sans SemiBold"/>
                <a:ea typeface="DM Sans SemiBold"/>
                <a:cs typeface="DM Sans SemiBold"/>
                <a:sym typeface="DM Sans SemiBold"/>
              </a:defRPr>
            </a:lvl8pPr>
            <a:lvl9pPr lvl="8">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eps">
  <p:cSld name="TITLE_1_1_1_1_1_1">
    <p:spTree>
      <p:nvGrpSpPr>
        <p:cNvPr id="246" name="Shape 246"/>
        <p:cNvGrpSpPr/>
        <p:nvPr/>
      </p:nvGrpSpPr>
      <p:grpSpPr>
        <a:xfrm>
          <a:off x="0" y="0"/>
          <a:ext cx="0" cy="0"/>
          <a:chOff x="0" y="0"/>
          <a:chExt cx="0" cy="0"/>
        </a:xfrm>
      </p:grpSpPr>
      <p:cxnSp>
        <p:nvCxnSpPr>
          <p:cNvPr id="247" name="Google Shape;247;p33"/>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248" name="Google Shape;248;p33"/>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49" name="Google Shape;249;p33"/>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50" name="Google Shape;250;p33"/>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51" name="Google Shape;251;p33"/>
          <p:cNvSpPr txBox="1"/>
          <p:nvPr>
            <p:ph idx="3" type="body"/>
          </p:nvPr>
        </p:nvSpPr>
        <p:spPr>
          <a:xfrm>
            <a:off x="538138" y="490548"/>
            <a:ext cx="2583600" cy="7356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Font typeface="DM Sans"/>
              <a:buChar char="●"/>
              <a:defRPr/>
            </a:lvl1pPr>
            <a:lvl2pPr indent="-304800" lvl="1" marL="914400" algn="ctr">
              <a:spcBef>
                <a:spcPts val="0"/>
              </a:spcBef>
              <a:spcAft>
                <a:spcPts val="0"/>
              </a:spcAft>
              <a:buSzPts val="1200"/>
              <a:buFont typeface="DM Sans"/>
              <a:buChar char="○"/>
              <a:defRPr/>
            </a:lvl2pPr>
            <a:lvl3pPr indent="-304800" lvl="2" marL="1371600" algn="ctr">
              <a:spcBef>
                <a:spcPts val="0"/>
              </a:spcBef>
              <a:spcAft>
                <a:spcPts val="0"/>
              </a:spcAft>
              <a:buSzPts val="1200"/>
              <a:buFont typeface="DM Sans"/>
              <a:buChar char="■"/>
              <a:defRPr/>
            </a:lvl3pPr>
            <a:lvl4pPr indent="-304800" lvl="3" marL="1828800" algn="ctr">
              <a:spcBef>
                <a:spcPts val="0"/>
              </a:spcBef>
              <a:spcAft>
                <a:spcPts val="0"/>
              </a:spcAft>
              <a:buSzPts val="1200"/>
              <a:buFont typeface="DM Sans"/>
              <a:buChar char="●"/>
              <a:defRPr/>
            </a:lvl4pPr>
            <a:lvl5pPr indent="-304800" lvl="4" marL="2286000" algn="ctr">
              <a:spcBef>
                <a:spcPts val="0"/>
              </a:spcBef>
              <a:spcAft>
                <a:spcPts val="0"/>
              </a:spcAft>
              <a:buSzPts val="1200"/>
              <a:buFont typeface="DM Sans"/>
              <a:buChar char="○"/>
              <a:defRPr/>
            </a:lvl5pPr>
            <a:lvl6pPr indent="-304800" lvl="5" marL="2743200" algn="ctr">
              <a:spcBef>
                <a:spcPts val="0"/>
              </a:spcBef>
              <a:spcAft>
                <a:spcPts val="0"/>
              </a:spcAft>
              <a:buSzPts val="1200"/>
              <a:buFont typeface="DM Sans"/>
              <a:buChar char="■"/>
              <a:defRPr/>
            </a:lvl6pPr>
            <a:lvl7pPr indent="-304800" lvl="6" marL="3200400" algn="ctr">
              <a:spcBef>
                <a:spcPts val="0"/>
              </a:spcBef>
              <a:spcAft>
                <a:spcPts val="0"/>
              </a:spcAft>
              <a:buSzPts val="1200"/>
              <a:buFont typeface="DM Sans"/>
              <a:buChar char="●"/>
              <a:defRPr/>
            </a:lvl7pPr>
            <a:lvl8pPr indent="-304800" lvl="7" marL="3657600" algn="ctr">
              <a:spcBef>
                <a:spcPts val="0"/>
              </a:spcBef>
              <a:spcAft>
                <a:spcPts val="0"/>
              </a:spcAft>
              <a:buSzPts val="1200"/>
              <a:buFont typeface="DM Sans"/>
              <a:buChar char="○"/>
              <a:defRPr/>
            </a:lvl8pPr>
            <a:lvl9pPr indent="-304800" lvl="8" marL="4114800" algn="ctr">
              <a:spcBef>
                <a:spcPts val="0"/>
              </a:spcBef>
              <a:spcAft>
                <a:spcPts val="0"/>
              </a:spcAft>
              <a:buSzPts val="1200"/>
              <a:buFont typeface="DM Sans"/>
              <a:buChar char="■"/>
              <a:defRPr/>
            </a:lvl9pPr>
          </a:lstStyle>
          <a:p/>
        </p:txBody>
      </p:sp>
      <p:sp>
        <p:nvSpPr>
          <p:cNvPr id="252" name="Google Shape;252;p33"/>
          <p:cNvSpPr txBox="1"/>
          <p:nvPr>
            <p:ph idx="4" type="body"/>
          </p:nvPr>
        </p:nvSpPr>
        <p:spPr>
          <a:xfrm>
            <a:off x="3280200" y="490548"/>
            <a:ext cx="2583600" cy="7356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Font typeface="DM Sans"/>
              <a:buChar char="●"/>
              <a:defRPr/>
            </a:lvl1pPr>
            <a:lvl2pPr indent="-304800" lvl="1" marL="914400" algn="ctr">
              <a:spcBef>
                <a:spcPts val="0"/>
              </a:spcBef>
              <a:spcAft>
                <a:spcPts val="0"/>
              </a:spcAft>
              <a:buSzPts val="1200"/>
              <a:buFont typeface="DM Sans"/>
              <a:buChar char="○"/>
              <a:defRPr/>
            </a:lvl2pPr>
            <a:lvl3pPr indent="-304800" lvl="2" marL="1371600" algn="ctr">
              <a:spcBef>
                <a:spcPts val="0"/>
              </a:spcBef>
              <a:spcAft>
                <a:spcPts val="0"/>
              </a:spcAft>
              <a:buSzPts val="1200"/>
              <a:buFont typeface="DM Sans"/>
              <a:buChar char="■"/>
              <a:defRPr/>
            </a:lvl3pPr>
            <a:lvl4pPr indent="-304800" lvl="3" marL="1828800" algn="ctr">
              <a:spcBef>
                <a:spcPts val="0"/>
              </a:spcBef>
              <a:spcAft>
                <a:spcPts val="0"/>
              </a:spcAft>
              <a:buSzPts val="1200"/>
              <a:buFont typeface="DM Sans"/>
              <a:buChar char="●"/>
              <a:defRPr/>
            </a:lvl4pPr>
            <a:lvl5pPr indent="-304800" lvl="4" marL="2286000" algn="ctr">
              <a:spcBef>
                <a:spcPts val="0"/>
              </a:spcBef>
              <a:spcAft>
                <a:spcPts val="0"/>
              </a:spcAft>
              <a:buSzPts val="1200"/>
              <a:buFont typeface="DM Sans"/>
              <a:buChar char="○"/>
              <a:defRPr/>
            </a:lvl5pPr>
            <a:lvl6pPr indent="-304800" lvl="5" marL="2743200" algn="ctr">
              <a:spcBef>
                <a:spcPts val="0"/>
              </a:spcBef>
              <a:spcAft>
                <a:spcPts val="0"/>
              </a:spcAft>
              <a:buSzPts val="1200"/>
              <a:buFont typeface="DM Sans"/>
              <a:buChar char="■"/>
              <a:defRPr/>
            </a:lvl6pPr>
            <a:lvl7pPr indent="-304800" lvl="6" marL="3200400" algn="ctr">
              <a:spcBef>
                <a:spcPts val="0"/>
              </a:spcBef>
              <a:spcAft>
                <a:spcPts val="0"/>
              </a:spcAft>
              <a:buSzPts val="1200"/>
              <a:buFont typeface="DM Sans"/>
              <a:buChar char="●"/>
              <a:defRPr/>
            </a:lvl7pPr>
            <a:lvl8pPr indent="-304800" lvl="7" marL="3657600" algn="ctr">
              <a:spcBef>
                <a:spcPts val="0"/>
              </a:spcBef>
              <a:spcAft>
                <a:spcPts val="0"/>
              </a:spcAft>
              <a:buSzPts val="1200"/>
              <a:buFont typeface="DM Sans"/>
              <a:buChar char="○"/>
              <a:defRPr/>
            </a:lvl8pPr>
            <a:lvl9pPr indent="-304800" lvl="8" marL="4114800" algn="ctr">
              <a:spcBef>
                <a:spcPts val="0"/>
              </a:spcBef>
              <a:spcAft>
                <a:spcPts val="0"/>
              </a:spcAft>
              <a:buSzPts val="1200"/>
              <a:buFont typeface="DM Sans"/>
              <a:buChar char="■"/>
              <a:defRPr/>
            </a:lvl9pPr>
          </a:lstStyle>
          <a:p/>
        </p:txBody>
      </p:sp>
      <p:sp>
        <p:nvSpPr>
          <p:cNvPr id="253" name="Google Shape;253;p33"/>
          <p:cNvSpPr txBox="1"/>
          <p:nvPr>
            <p:ph idx="5" type="body"/>
          </p:nvPr>
        </p:nvSpPr>
        <p:spPr>
          <a:xfrm>
            <a:off x="6025288" y="490548"/>
            <a:ext cx="2583600" cy="7356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Font typeface="DM Sans"/>
              <a:buChar char="●"/>
              <a:defRPr/>
            </a:lvl1pPr>
            <a:lvl2pPr indent="-304800" lvl="1" marL="914400" algn="ctr">
              <a:spcBef>
                <a:spcPts val="0"/>
              </a:spcBef>
              <a:spcAft>
                <a:spcPts val="0"/>
              </a:spcAft>
              <a:buSzPts val="1200"/>
              <a:buFont typeface="DM Sans"/>
              <a:buChar char="○"/>
              <a:defRPr/>
            </a:lvl2pPr>
            <a:lvl3pPr indent="-304800" lvl="2" marL="1371600" algn="ctr">
              <a:spcBef>
                <a:spcPts val="0"/>
              </a:spcBef>
              <a:spcAft>
                <a:spcPts val="0"/>
              </a:spcAft>
              <a:buSzPts val="1200"/>
              <a:buFont typeface="DM Sans"/>
              <a:buChar char="■"/>
              <a:defRPr/>
            </a:lvl3pPr>
            <a:lvl4pPr indent="-304800" lvl="3" marL="1828800" algn="ctr">
              <a:spcBef>
                <a:spcPts val="0"/>
              </a:spcBef>
              <a:spcAft>
                <a:spcPts val="0"/>
              </a:spcAft>
              <a:buSzPts val="1200"/>
              <a:buFont typeface="DM Sans"/>
              <a:buChar char="●"/>
              <a:defRPr/>
            </a:lvl4pPr>
            <a:lvl5pPr indent="-304800" lvl="4" marL="2286000" algn="ctr">
              <a:spcBef>
                <a:spcPts val="0"/>
              </a:spcBef>
              <a:spcAft>
                <a:spcPts val="0"/>
              </a:spcAft>
              <a:buSzPts val="1200"/>
              <a:buFont typeface="DM Sans"/>
              <a:buChar char="○"/>
              <a:defRPr/>
            </a:lvl5pPr>
            <a:lvl6pPr indent="-304800" lvl="5" marL="2743200" algn="ctr">
              <a:spcBef>
                <a:spcPts val="0"/>
              </a:spcBef>
              <a:spcAft>
                <a:spcPts val="0"/>
              </a:spcAft>
              <a:buSzPts val="1200"/>
              <a:buFont typeface="DM Sans"/>
              <a:buChar char="■"/>
              <a:defRPr/>
            </a:lvl6pPr>
            <a:lvl7pPr indent="-304800" lvl="6" marL="3200400" algn="ctr">
              <a:spcBef>
                <a:spcPts val="0"/>
              </a:spcBef>
              <a:spcAft>
                <a:spcPts val="0"/>
              </a:spcAft>
              <a:buSzPts val="1200"/>
              <a:buFont typeface="DM Sans"/>
              <a:buChar char="●"/>
              <a:defRPr/>
            </a:lvl7pPr>
            <a:lvl8pPr indent="-304800" lvl="7" marL="3657600" algn="ctr">
              <a:spcBef>
                <a:spcPts val="0"/>
              </a:spcBef>
              <a:spcAft>
                <a:spcPts val="0"/>
              </a:spcAft>
              <a:buSzPts val="1200"/>
              <a:buFont typeface="DM Sans"/>
              <a:buChar char="○"/>
              <a:defRPr/>
            </a:lvl8pPr>
            <a:lvl9pPr indent="-304800" lvl="8" marL="4114800" algn="ctr">
              <a:spcBef>
                <a:spcPts val="0"/>
              </a:spcBef>
              <a:spcAft>
                <a:spcPts val="0"/>
              </a:spcAft>
              <a:buSzPts val="1200"/>
              <a:buFont typeface="DM Sans"/>
              <a:buChar char="■"/>
              <a:defRPr/>
            </a:lvl9pPr>
          </a:lstStyle>
          <a:p/>
        </p:txBody>
      </p:sp>
      <p:sp>
        <p:nvSpPr>
          <p:cNvPr id="254" name="Google Shape;254;p33"/>
          <p:cNvSpPr txBox="1"/>
          <p:nvPr>
            <p:ph idx="6" type="subTitle"/>
          </p:nvPr>
        </p:nvSpPr>
        <p:spPr>
          <a:xfrm>
            <a:off x="535113" y="216218"/>
            <a:ext cx="2586600" cy="3093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Font typeface="DM Sans SemiBold"/>
              <a:buNone/>
              <a:defRPr sz="1400">
                <a:latin typeface="DM Sans SemiBold"/>
                <a:ea typeface="DM Sans SemiBold"/>
                <a:cs typeface="DM Sans SemiBold"/>
                <a:sym typeface="DM Sans SemiBold"/>
              </a:defRPr>
            </a:lvl1pPr>
            <a:lvl2pPr lvl="1" algn="ctr">
              <a:spcBef>
                <a:spcPts val="0"/>
              </a:spcBef>
              <a:spcAft>
                <a:spcPts val="0"/>
              </a:spcAft>
              <a:buSzPts val="1200"/>
              <a:buFont typeface="DM Sans SemiBold"/>
              <a:buNone/>
              <a:defRPr>
                <a:latin typeface="DM Sans SemiBold"/>
                <a:ea typeface="DM Sans SemiBold"/>
                <a:cs typeface="DM Sans SemiBold"/>
                <a:sym typeface="DM Sans SemiBold"/>
              </a:defRPr>
            </a:lvl2pPr>
            <a:lvl3pPr lvl="2" algn="ctr">
              <a:spcBef>
                <a:spcPts val="0"/>
              </a:spcBef>
              <a:spcAft>
                <a:spcPts val="0"/>
              </a:spcAft>
              <a:buSzPts val="1200"/>
              <a:buFont typeface="DM Sans SemiBold"/>
              <a:buNone/>
              <a:defRPr>
                <a:latin typeface="DM Sans SemiBold"/>
                <a:ea typeface="DM Sans SemiBold"/>
                <a:cs typeface="DM Sans SemiBold"/>
                <a:sym typeface="DM Sans SemiBold"/>
              </a:defRPr>
            </a:lvl3pPr>
            <a:lvl4pPr lvl="3" algn="ctr">
              <a:spcBef>
                <a:spcPts val="0"/>
              </a:spcBef>
              <a:spcAft>
                <a:spcPts val="0"/>
              </a:spcAft>
              <a:buSzPts val="1200"/>
              <a:buFont typeface="DM Sans SemiBold"/>
              <a:buNone/>
              <a:defRPr>
                <a:latin typeface="DM Sans SemiBold"/>
                <a:ea typeface="DM Sans SemiBold"/>
                <a:cs typeface="DM Sans SemiBold"/>
                <a:sym typeface="DM Sans SemiBold"/>
              </a:defRPr>
            </a:lvl4pPr>
            <a:lvl5pPr lvl="4" algn="ctr">
              <a:spcBef>
                <a:spcPts val="0"/>
              </a:spcBef>
              <a:spcAft>
                <a:spcPts val="0"/>
              </a:spcAft>
              <a:buSzPts val="1200"/>
              <a:buFont typeface="DM Sans SemiBold"/>
              <a:buNone/>
              <a:defRPr>
                <a:latin typeface="DM Sans SemiBold"/>
                <a:ea typeface="DM Sans SemiBold"/>
                <a:cs typeface="DM Sans SemiBold"/>
                <a:sym typeface="DM Sans SemiBold"/>
              </a:defRPr>
            </a:lvl5pPr>
            <a:lvl6pPr lvl="5" algn="ctr">
              <a:spcBef>
                <a:spcPts val="0"/>
              </a:spcBef>
              <a:spcAft>
                <a:spcPts val="0"/>
              </a:spcAft>
              <a:buSzPts val="1200"/>
              <a:buFont typeface="DM Sans SemiBold"/>
              <a:buNone/>
              <a:defRPr>
                <a:latin typeface="DM Sans SemiBold"/>
                <a:ea typeface="DM Sans SemiBold"/>
                <a:cs typeface="DM Sans SemiBold"/>
                <a:sym typeface="DM Sans SemiBold"/>
              </a:defRPr>
            </a:lvl6pPr>
            <a:lvl7pPr lvl="6" algn="ctr">
              <a:spcBef>
                <a:spcPts val="0"/>
              </a:spcBef>
              <a:spcAft>
                <a:spcPts val="0"/>
              </a:spcAft>
              <a:buSzPts val="1200"/>
              <a:buFont typeface="DM Sans SemiBold"/>
              <a:buNone/>
              <a:defRPr>
                <a:latin typeface="DM Sans SemiBold"/>
                <a:ea typeface="DM Sans SemiBold"/>
                <a:cs typeface="DM Sans SemiBold"/>
                <a:sym typeface="DM Sans SemiBold"/>
              </a:defRPr>
            </a:lvl7pPr>
            <a:lvl8pPr lvl="7" algn="ctr">
              <a:spcBef>
                <a:spcPts val="0"/>
              </a:spcBef>
              <a:spcAft>
                <a:spcPts val="0"/>
              </a:spcAft>
              <a:buSzPts val="1200"/>
              <a:buFont typeface="DM Sans SemiBold"/>
              <a:buNone/>
              <a:defRPr>
                <a:latin typeface="DM Sans SemiBold"/>
                <a:ea typeface="DM Sans SemiBold"/>
                <a:cs typeface="DM Sans SemiBold"/>
                <a:sym typeface="DM Sans SemiBold"/>
              </a:defRPr>
            </a:lvl8pPr>
            <a:lvl9pPr lvl="8" algn="ctr">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
        <p:nvSpPr>
          <p:cNvPr id="255" name="Google Shape;255;p33"/>
          <p:cNvSpPr txBox="1"/>
          <p:nvPr>
            <p:ph idx="7" type="subTitle"/>
          </p:nvPr>
        </p:nvSpPr>
        <p:spPr>
          <a:xfrm>
            <a:off x="3280200" y="216228"/>
            <a:ext cx="2583600" cy="3093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Font typeface="DM Sans SemiBold"/>
              <a:buNone/>
              <a:defRPr sz="1400">
                <a:latin typeface="DM Sans SemiBold"/>
                <a:ea typeface="DM Sans SemiBold"/>
                <a:cs typeface="DM Sans SemiBold"/>
                <a:sym typeface="DM Sans SemiBold"/>
              </a:defRPr>
            </a:lvl1pPr>
            <a:lvl2pPr lvl="1" algn="ctr">
              <a:spcBef>
                <a:spcPts val="0"/>
              </a:spcBef>
              <a:spcAft>
                <a:spcPts val="0"/>
              </a:spcAft>
              <a:buSzPts val="1200"/>
              <a:buFont typeface="DM Sans SemiBold"/>
              <a:buNone/>
              <a:defRPr>
                <a:latin typeface="DM Sans SemiBold"/>
                <a:ea typeface="DM Sans SemiBold"/>
                <a:cs typeface="DM Sans SemiBold"/>
                <a:sym typeface="DM Sans SemiBold"/>
              </a:defRPr>
            </a:lvl2pPr>
            <a:lvl3pPr lvl="2" algn="ctr">
              <a:spcBef>
                <a:spcPts val="0"/>
              </a:spcBef>
              <a:spcAft>
                <a:spcPts val="0"/>
              </a:spcAft>
              <a:buSzPts val="1200"/>
              <a:buFont typeface="DM Sans SemiBold"/>
              <a:buNone/>
              <a:defRPr>
                <a:latin typeface="DM Sans SemiBold"/>
                <a:ea typeface="DM Sans SemiBold"/>
                <a:cs typeface="DM Sans SemiBold"/>
                <a:sym typeface="DM Sans SemiBold"/>
              </a:defRPr>
            </a:lvl3pPr>
            <a:lvl4pPr lvl="3" algn="ctr">
              <a:spcBef>
                <a:spcPts val="0"/>
              </a:spcBef>
              <a:spcAft>
                <a:spcPts val="0"/>
              </a:spcAft>
              <a:buSzPts val="1200"/>
              <a:buFont typeface="DM Sans SemiBold"/>
              <a:buNone/>
              <a:defRPr>
                <a:latin typeface="DM Sans SemiBold"/>
                <a:ea typeface="DM Sans SemiBold"/>
                <a:cs typeface="DM Sans SemiBold"/>
                <a:sym typeface="DM Sans SemiBold"/>
              </a:defRPr>
            </a:lvl4pPr>
            <a:lvl5pPr lvl="4" algn="ctr">
              <a:spcBef>
                <a:spcPts val="0"/>
              </a:spcBef>
              <a:spcAft>
                <a:spcPts val="0"/>
              </a:spcAft>
              <a:buSzPts val="1200"/>
              <a:buFont typeface="DM Sans SemiBold"/>
              <a:buNone/>
              <a:defRPr>
                <a:latin typeface="DM Sans SemiBold"/>
                <a:ea typeface="DM Sans SemiBold"/>
                <a:cs typeface="DM Sans SemiBold"/>
                <a:sym typeface="DM Sans SemiBold"/>
              </a:defRPr>
            </a:lvl5pPr>
            <a:lvl6pPr lvl="5" algn="ctr">
              <a:spcBef>
                <a:spcPts val="0"/>
              </a:spcBef>
              <a:spcAft>
                <a:spcPts val="0"/>
              </a:spcAft>
              <a:buSzPts val="1200"/>
              <a:buFont typeface="DM Sans SemiBold"/>
              <a:buNone/>
              <a:defRPr>
                <a:latin typeface="DM Sans SemiBold"/>
                <a:ea typeface="DM Sans SemiBold"/>
                <a:cs typeface="DM Sans SemiBold"/>
                <a:sym typeface="DM Sans SemiBold"/>
              </a:defRPr>
            </a:lvl6pPr>
            <a:lvl7pPr lvl="6" algn="ctr">
              <a:spcBef>
                <a:spcPts val="0"/>
              </a:spcBef>
              <a:spcAft>
                <a:spcPts val="0"/>
              </a:spcAft>
              <a:buSzPts val="1200"/>
              <a:buFont typeface="DM Sans SemiBold"/>
              <a:buNone/>
              <a:defRPr>
                <a:latin typeface="DM Sans SemiBold"/>
                <a:ea typeface="DM Sans SemiBold"/>
                <a:cs typeface="DM Sans SemiBold"/>
                <a:sym typeface="DM Sans SemiBold"/>
              </a:defRPr>
            </a:lvl7pPr>
            <a:lvl8pPr lvl="7" algn="ctr">
              <a:spcBef>
                <a:spcPts val="0"/>
              </a:spcBef>
              <a:spcAft>
                <a:spcPts val="0"/>
              </a:spcAft>
              <a:buSzPts val="1200"/>
              <a:buFont typeface="DM Sans SemiBold"/>
              <a:buNone/>
              <a:defRPr>
                <a:latin typeface="DM Sans SemiBold"/>
                <a:ea typeface="DM Sans SemiBold"/>
                <a:cs typeface="DM Sans SemiBold"/>
                <a:sym typeface="DM Sans SemiBold"/>
              </a:defRPr>
            </a:lvl8pPr>
            <a:lvl9pPr lvl="8" algn="ctr">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
        <p:nvSpPr>
          <p:cNvPr id="256" name="Google Shape;256;p33"/>
          <p:cNvSpPr txBox="1"/>
          <p:nvPr>
            <p:ph idx="8" type="subTitle"/>
          </p:nvPr>
        </p:nvSpPr>
        <p:spPr>
          <a:xfrm>
            <a:off x="6025288" y="216228"/>
            <a:ext cx="2583600" cy="3093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Font typeface="DM Sans SemiBold"/>
              <a:buNone/>
              <a:defRPr sz="1400">
                <a:latin typeface="DM Sans SemiBold"/>
                <a:ea typeface="DM Sans SemiBold"/>
                <a:cs typeface="DM Sans SemiBold"/>
                <a:sym typeface="DM Sans SemiBold"/>
              </a:defRPr>
            </a:lvl1pPr>
            <a:lvl2pPr lvl="1" algn="ctr">
              <a:spcBef>
                <a:spcPts val="0"/>
              </a:spcBef>
              <a:spcAft>
                <a:spcPts val="0"/>
              </a:spcAft>
              <a:buSzPts val="1200"/>
              <a:buFont typeface="DM Sans SemiBold"/>
              <a:buNone/>
              <a:defRPr>
                <a:latin typeface="DM Sans SemiBold"/>
                <a:ea typeface="DM Sans SemiBold"/>
                <a:cs typeface="DM Sans SemiBold"/>
                <a:sym typeface="DM Sans SemiBold"/>
              </a:defRPr>
            </a:lvl2pPr>
            <a:lvl3pPr lvl="2" algn="ctr">
              <a:spcBef>
                <a:spcPts val="0"/>
              </a:spcBef>
              <a:spcAft>
                <a:spcPts val="0"/>
              </a:spcAft>
              <a:buSzPts val="1200"/>
              <a:buFont typeface="DM Sans SemiBold"/>
              <a:buNone/>
              <a:defRPr>
                <a:latin typeface="DM Sans SemiBold"/>
                <a:ea typeface="DM Sans SemiBold"/>
                <a:cs typeface="DM Sans SemiBold"/>
                <a:sym typeface="DM Sans SemiBold"/>
              </a:defRPr>
            </a:lvl3pPr>
            <a:lvl4pPr lvl="3" algn="ctr">
              <a:spcBef>
                <a:spcPts val="0"/>
              </a:spcBef>
              <a:spcAft>
                <a:spcPts val="0"/>
              </a:spcAft>
              <a:buSzPts val="1200"/>
              <a:buFont typeface="DM Sans SemiBold"/>
              <a:buNone/>
              <a:defRPr>
                <a:latin typeface="DM Sans SemiBold"/>
                <a:ea typeface="DM Sans SemiBold"/>
                <a:cs typeface="DM Sans SemiBold"/>
                <a:sym typeface="DM Sans SemiBold"/>
              </a:defRPr>
            </a:lvl4pPr>
            <a:lvl5pPr lvl="4" algn="ctr">
              <a:spcBef>
                <a:spcPts val="0"/>
              </a:spcBef>
              <a:spcAft>
                <a:spcPts val="0"/>
              </a:spcAft>
              <a:buSzPts val="1200"/>
              <a:buFont typeface="DM Sans SemiBold"/>
              <a:buNone/>
              <a:defRPr>
                <a:latin typeface="DM Sans SemiBold"/>
                <a:ea typeface="DM Sans SemiBold"/>
                <a:cs typeface="DM Sans SemiBold"/>
                <a:sym typeface="DM Sans SemiBold"/>
              </a:defRPr>
            </a:lvl5pPr>
            <a:lvl6pPr lvl="5" algn="ctr">
              <a:spcBef>
                <a:spcPts val="0"/>
              </a:spcBef>
              <a:spcAft>
                <a:spcPts val="0"/>
              </a:spcAft>
              <a:buSzPts val="1200"/>
              <a:buFont typeface="DM Sans SemiBold"/>
              <a:buNone/>
              <a:defRPr>
                <a:latin typeface="DM Sans SemiBold"/>
                <a:ea typeface="DM Sans SemiBold"/>
                <a:cs typeface="DM Sans SemiBold"/>
                <a:sym typeface="DM Sans SemiBold"/>
              </a:defRPr>
            </a:lvl6pPr>
            <a:lvl7pPr lvl="6" algn="ctr">
              <a:spcBef>
                <a:spcPts val="0"/>
              </a:spcBef>
              <a:spcAft>
                <a:spcPts val="0"/>
              </a:spcAft>
              <a:buSzPts val="1200"/>
              <a:buFont typeface="DM Sans SemiBold"/>
              <a:buNone/>
              <a:defRPr>
                <a:latin typeface="DM Sans SemiBold"/>
                <a:ea typeface="DM Sans SemiBold"/>
                <a:cs typeface="DM Sans SemiBold"/>
                <a:sym typeface="DM Sans SemiBold"/>
              </a:defRPr>
            </a:lvl7pPr>
            <a:lvl8pPr lvl="7" algn="ctr">
              <a:spcBef>
                <a:spcPts val="0"/>
              </a:spcBef>
              <a:spcAft>
                <a:spcPts val="0"/>
              </a:spcAft>
              <a:buSzPts val="1200"/>
              <a:buFont typeface="DM Sans SemiBold"/>
              <a:buNone/>
              <a:defRPr>
                <a:latin typeface="DM Sans SemiBold"/>
                <a:ea typeface="DM Sans SemiBold"/>
                <a:cs typeface="DM Sans SemiBold"/>
                <a:sym typeface="DM Sans SemiBold"/>
              </a:defRPr>
            </a:lvl8pPr>
            <a:lvl9pPr lvl="8" algn="ctr">
              <a:spcBef>
                <a:spcPts val="0"/>
              </a:spcBef>
              <a:spcAft>
                <a:spcPts val="0"/>
              </a:spcAft>
              <a:buSzPts val="1200"/>
              <a:buFont typeface="DM Sans SemiBold"/>
              <a:buNone/>
              <a:defRPr>
                <a:latin typeface="DM Sans SemiBold"/>
                <a:ea typeface="DM Sans SemiBold"/>
                <a:cs typeface="DM Sans SemiBold"/>
                <a:sym typeface="DM Sans SemiBold"/>
              </a:defRPr>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Phone Blank">
  <p:cSld name="TITLE_1_1_1_1_1_1_1">
    <p:spTree>
      <p:nvGrpSpPr>
        <p:cNvPr id="257" name="Shape 257"/>
        <p:cNvGrpSpPr/>
        <p:nvPr/>
      </p:nvGrpSpPr>
      <p:grpSpPr>
        <a:xfrm>
          <a:off x="0" y="0"/>
          <a:ext cx="0" cy="0"/>
          <a:chOff x="0" y="0"/>
          <a:chExt cx="0" cy="0"/>
        </a:xfrm>
      </p:grpSpPr>
      <p:sp>
        <p:nvSpPr>
          <p:cNvPr id="258" name="Google Shape;258;p34"/>
          <p:cNvSpPr/>
          <p:nvPr/>
        </p:nvSpPr>
        <p:spPr>
          <a:xfrm>
            <a:off x="4830625" y="579550"/>
            <a:ext cx="3188700" cy="6824700"/>
          </a:xfrm>
          <a:prstGeom prst="roundRect">
            <a:avLst>
              <a:gd fmla="val 1656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DM Sans"/>
              <a:ea typeface="DM Sans"/>
              <a:cs typeface="DM Sans"/>
              <a:sym typeface="DM Sans"/>
            </a:endParaRPr>
          </a:p>
        </p:txBody>
      </p:sp>
      <p:sp>
        <p:nvSpPr>
          <p:cNvPr id="259" name="Google Shape;259;p34"/>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60" name="Google Shape;260;p34"/>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61" name="Google Shape;261;p34"/>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62" name="Google Shape;262;p34"/>
          <p:cNvSpPr txBox="1"/>
          <p:nvPr>
            <p:ph type="title"/>
          </p:nvPr>
        </p:nvSpPr>
        <p:spPr>
          <a:xfrm>
            <a:off x="708600" y="1371600"/>
            <a:ext cx="3441600" cy="912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SzPts val="3000"/>
              <a:buFont typeface="Lexend"/>
              <a:buNone/>
              <a:defRPr sz="3000">
                <a:latin typeface="Lexend"/>
                <a:ea typeface="Lexend"/>
                <a:cs typeface="Lexend"/>
                <a:sym typeface="Lexen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3" name="Google Shape;263;p34"/>
          <p:cNvSpPr txBox="1"/>
          <p:nvPr>
            <p:ph idx="3" type="body"/>
          </p:nvPr>
        </p:nvSpPr>
        <p:spPr>
          <a:xfrm>
            <a:off x="708600" y="2414025"/>
            <a:ext cx="3294300" cy="1133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sp>
        <p:nvSpPr>
          <p:cNvPr id="264" name="Google Shape;264;p34"/>
          <p:cNvSpPr/>
          <p:nvPr/>
        </p:nvSpPr>
        <p:spPr>
          <a:xfrm>
            <a:off x="4625575" y="4726725"/>
            <a:ext cx="3598800" cy="41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endParaRPr>
          </a:p>
        </p:txBody>
      </p:sp>
      <p:cxnSp>
        <p:nvCxnSpPr>
          <p:cNvPr id="265" name="Google Shape;265;p34"/>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Phone with Image">
  <p:cSld name="TITLE_1_1_1_1_1_1_1_1">
    <p:spTree>
      <p:nvGrpSpPr>
        <p:cNvPr id="266" name="Shape 266"/>
        <p:cNvGrpSpPr/>
        <p:nvPr/>
      </p:nvGrpSpPr>
      <p:grpSpPr>
        <a:xfrm>
          <a:off x="0" y="0"/>
          <a:ext cx="0" cy="0"/>
          <a:chOff x="0" y="0"/>
          <a:chExt cx="0" cy="0"/>
        </a:xfrm>
      </p:grpSpPr>
      <p:sp>
        <p:nvSpPr>
          <p:cNvPr id="267" name="Google Shape;267;p35"/>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68" name="Google Shape;268;p35"/>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69" name="Google Shape;269;p35"/>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70" name="Google Shape;270;p35"/>
          <p:cNvSpPr txBox="1"/>
          <p:nvPr>
            <p:ph type="title"/>
          </p:nvPr>
        </p:nvSpPr>
        <p:spPr>
          <a:xfrm>
            <a:off x="708600" y="1371600"/>
            <a:ext cx="3441600" cy="912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SzPts val="3000"/>
              <a:buFont typeface="Lexend"/>
              <a:buNone/>
              <a:defRPr sz="3000">
                <a:latin typeface="Lexend"/>
                <a:ea typeface="Lexend"/>
                <a:cs typeface="Lexend"/>
                <a:sym typeface="Lexend"/>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1" name="Google Shape;271;p35"/>
          <p:cNvSpPr txBox="1"/>
          <p:nvPr>
            <p:ph idx="3" type="body"/>
          </p:nvPr>
        </p:nvSpPr>
        <p:spPr>
          <a:xfrm>
            <a:off x="708600" y="2414025"/>
            <a:ext cx="3294300" cy="1133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DM Sans"/>
              <a:buChar char="●"/>
              <a:defRPr/>
            </a:lvl1pPr>
            <a:lvl2pPr indent="-304800" lvl="1" marL="914400">
              <a:spcBef>
                <a:spcPts val="0"/>
              </a:spcBef>
              <a:spcAft>
                <a:spcPts val="0"/>
              </a:spcAft>
              <a:buSzPts val="1200"/>
              <a:buFont typeface="DM Sans"/>
              <a:buChar char="○"/>
              <a:defRPr/>
            </a:lvl2pPr>
            <a:lvl3pPr indent="-304800" lvl="2" marL="1371600">
              <a:spcBef>
                <a:spcPts val="0"/>
              </a:spcBef>
              <a:spcAft>
                <a:spcPts val="0"/>
              </a:spcAft>
              <a:buSzPts val="1200"/>
              <a:buFont typeface="DM Sans"/>
              <a:buChar char="■"/>
              <a:defRPr/>
            </a:lvl3pPr>
            <a:lvl4pPr indent="-304800" lvl="3" marL="1828800">
              <a:spcBef>
                <a:spcPts val="0"/>
              </a:spcBef>
              <a:spcAft>
                <a:spcPts val="0"/>
              </a:spcAft>
              <a:buSzPts val="1200"/>
              <a:buFont typeface="DM Sans"/>
              <a:buChar char="●"/>
              <a:defRPr/>
            </a:lvl4pPr>
            <a:lvl5pPr indent="-304800" lvl="4" marL="2286000">
              <a:spcBef>
                <a:spcPts val="0"/>
              </a:spcBef>
              <a:spcAft>
                <a:spcPts val="0"/>
              </a:spcAft>
              <a:buSzPts val="1200"/>
              <a:buFont typeface="DM Sans"/>
              <a:buChar char="○"/>
              <a:defRPr/>
            </a:lvl5pPr>
            <a:lvl6pPr indent="-304800" lvl="5" marL="2743200">
              <a:spcBef>
                <a:spcPts val="0"/>
              </a:spcBef>
              <a:spcAft>
                <a:spcPts val="0"/>
              </a:spcAft>
              <a:buSzPts val="1200"/>
              <a:buFont typeface="DM Sans"/>
              <a:buChar char="■"/>
              <a:defRPr/>
            </a:lvl6pPr>
            <a:lvl7pPr indent="-304800" lvl="6" marL="3200400">
              <a:spcBef>
                <a:spcPts val="0"/>
              </a:spcBef>
              <a:spcAft>
                <a:spcPts val="0"/>
              </a:spcAft>
              <a:buSzPts val="1200"/>
              <a:buFont typeface="DM Sans"/>
              <a:buChar char="●"/>
              <a:defRPr/>
            </a:lvl7pPr>
            <a:lvl8pPr indent="-304800" lvl="7" marL="3657600">
              <a:spcBef>
                <a:spcPts val="0"/>
              </a:spcBef>
              <a:spcAft>
                <a:spcPts val="0"/>
              </a:spcAft>
              <a:buSzPts val="1200"/>
              <a:buFont typeface="DM Sans"/>
              <a:buChar char="○"/>
              <a:defRPr/>
            </a:lvl8pPr>
            <a:lvl9pPr indent="-304800" lvl="8" marL="4114800">
              <a:spcBef>
                <a:spcPts val="0"/>
              </a:spcBef>
              <a:spcAft>
                <a:spcPts val="0"/>
              </a:spcAft>
              <a:buSzPts val="1200"/>
              <a:buFont typeface="DM Sans"/>
              <a:buChar char="■"/>
              <a:defRPr/>
            </a:lvl9pPr>
          </a:lstStyle>
          <a:p/>
        </p:txBody>
      </p:sp>
      <p:cxnSp>
        <p:nvCxnSpPr>
          <p:cNvPr id="272" name="Google Shape;272;p35"/>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273" name="Google Shape;273;p35"/>
          <p:cNvSpPr/>
          <p:nvPr>
            <p:ph idx="4" type="pic"/>
          </p:nvPr>
        </p:nvSpPr>
        <p:spPr>
          <a:xfrm>
            <a:off x="4839625" y="589800"/>
            <a:ext cx="3169800" cy="6802500"/>
          </a:xfrm>
          <a:prstGeom prst="roundRect">
            <a:avLst>
              <a:gd fmla="val 16574" name="adj"/>
            </a:avLst>
          </a:prstGeom>
          <a:noFill/>
          <a:ln cap="flat" cmpd="sng" w="19050">
            <a:solidFill>
              <a:schemeClr val="dk1"/>
            </a:solidFill>
            <a:prstDash val="solid"/>
            <a:round/>
            <a:headEnd len="sm" w="sm" type="none"/>
            <a:tailEnd len="sm" w="sm" type="none"/>
          </a:ln>
        </p:spPr>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reen Library">
  <p:cSld name="TITLE_1_1_1_1_1_1_1_1_1">
    <p:spTree>
      <p:nvGrpSpPr>
        <p:cNvPr id="274" name="Shape 274"/>
        <p:cNvGrpSpPr/>
        <p:nvPr/>
      </p:nvGrpSpPr>
      <p:grpSpPr>
        <a:xfrm>
          <a:off x="0" y="0"/>
          <a:ext cx="0" cy="0"/>
          <a:chOff x="0" y="0"/>
          <a:chExt cx="0" cy="0"/>
        </a:xfrm>
      </p:grpSpPr>
      <p:sp>
        <p:nvSpPr>
          <p:cNvPr id="275" name="Google Shape;275;p36"/>
          <p:cNvSpPr/>
          <p:nvPr>
            <p:ph idx="2" type="pic"/>
          </p:nvPr>
        </p:nvSpPr>
        <p:spPr>
          <a:xfrm>
            <a:off x="4506725" y="1592725"/>
            <a:ext cx="4389000" cy="2724900"/>
          </a:xfrm>
          <a:prstGeom prst="roundRect">
            <a:avLst>
              <a:gd fmla="val 7298" name="adj"/>
            </a:avLst>
          </a:prstGeom>
          <a:noFill/>
          <a:ln cap="flat" cmpd="sng" w="19050">
            <a:solidFill>
              <a:schemeClr val="dk1"/>
            </a:solidFill>
            <a:prstDash val="solid"/>
            <a:round/>
            <a:headEnd len="sm" w="sm" type="none"/>
            <a:tailEnd len="sm" w="sm" type="none"/>
          </a:ln>
        </p:spPr>
      </p:sp>
      <p:sp>
        <p:nvSpPr>
          <p:cNvPr id="276" name="Google Shape;276;p36"/>
          <p:cNvSpPr/>
          <p:nvPr>
            <p:ph idx="3" type="pic"/>
          </p:nvPr>
        </p:nvSpPr>
        <p:spPr>
          <a:xfrm>
            <a:off x="2058025" y="1592725"/>
            <a:ext cx="1947600" cy="2724900"/>
          </a:xfrm>
          <a:prstGeom prst="roundRect">
            <a:avLst>
              <a:gd fmla="val 8007" name="adj"/>
            </a:avLst>
          </a:prstGeom>
          <a:noFill/>
          <a:ln cap="flat" cmpd="sng" w="19050">
            <a:solidFill>
              <a:schemeClr val="dk1"/>
            </a:solidFill>
            <a:prstDash val="solid"/>
            <a:round/>
            <a:headEnd len="sm" w="sm" type="none"/>
            <a:tailEnd len="sm" w="sm" type="none"/>
          </a:ln>
        </p:spPr>
      </p:sp>
      <p:sp>
        <p:nvSpPr>
          <p:cNvPr id="277" name="Google Shape;277;p36"/>
          <p:cNvSpPr/>
          <p:nvPr>
            <p:ph idx="4" type="pic"/>
          </p:nvPr>
        </p:nvSpPr>
        <p:spPr>
          <a:xfrm>
            <a:off x="244425" y="1592725"/>
            <a:ext cx="1312500" cy="2724900"/>
          </a:xfrm>
          <a:prstGeom prst="roundRect">
            <a:avLst>
              <a:gd fmla="val 16574" name="adj"/>
            </a:avLst>
          </a:prstGeom>
          <a:noFill/>
          <a:ln cap="flat" cmpd="sng" w="19050">
            <a:solidFill>
              <a:schemeClr val="dk1"/>
            </a:solidFill>
            <a:prstDash val="solid"/>
            <a:round/>
            <a:headEnd len="sm" w="sm" type="none"/>
            <a:tailEnd len="sm" w="sm" type="none"/>
          </a:ln>
        </p:spPr>
      </p:sp>
      <p:sp>
        <p:nvSpPr>
          <p:cNvPr id="278" name="Google Shape;278;p36"/>
          <p:cNvSpPr txBox="1"/>
          <p:nvPr/>
        </p:nvSpPr>
        <p:spPr>
          <a:xfrm>
            <a:off x="244424" y="1093100"/>
            <a:ext cx="13125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Phone</a:t>
            </a:r>
            <a:endParaRPr/>
          </a:p>
        </p:txBody>
      </p:sp>
      <p:sp>
        <p:nvSpPr>
          <p:cNvPr id="279" name="Google Shape;279;p36"/>
          <p:cNvSpPr txBox="1"/>
          <p:nvPr/>
        </p:nvSpPr>
        <p:spPr>
          <a:xfrm>
            <a:off x="2047975" y="1093100"/>
            <a:ext cx="19677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Tablet</a:t>
            </a:r>
            <a:endParaRPr/>
          </a:p>
        </p:txBody>
      </p:sp>
      <p:sp>
        <p:nvSpPr>
          <p:cNvPr id="280" name="Google Shape;280;p36"/>
          <p:cNvSpPr txBox="1"/>
          <p:nvPr/>
        </p:nvSpPr>
        <p:spPr>
          <a:xfrm>
            <a:off x="4506725" y="1093100"/>
            <a:ext cx="44100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Desktop</a:t>
            </a:r>
            <a:endParaRPr/>
          </a:p>
        </p:txBody>
      </p:sp>
      <p:cxnSp>
        <p:nvCxnSpPr>
          <p:cNvPr id="281" name="Google Shape;281;p36"/>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282" name="Google Shape;282;p36"/>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83" name="Google Shape;283;p36"/>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84" name="Google Shape;284;p36"/>
          <p:cNvSpPr txBox="1"/>
          <p:nvPr>
            <p:ph idx="5"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reen Library - No Images">
  <p:cSld name="TITLE_1_1_1_1_1_1_1_1_1_1">
    <p:spTree>
      <p:nvGrpSpPr>
        <p:cNvPr id="285" name="Shape 285"/>
        <p:cNvGrpSpPr/>
        <p:nvPr/>
      </p:nvGrpSpPr>
      <p:grpSpPr>
        <a:xfrm>
          <a:off x="0" y="0"/>
          <a:ext cx="0" cy="0"/>
          <a:chOff x="0" y="0"/>
          <a:chExt cx="0" cy="0"/>
        </a:xfrm>
      </p:grpSpPr>
      <p:sp>
        <p:nvSpPr>
          <p:cNvPr id="286" name="Google Shape;286;p37"/>
          <p:cNvSpPr txBox="1"/>
          <p:nvPr/>
        </p:nvSpPr>
        <p:spPr>
          <a:xfrm>
            <a:off x="244424" y="1093100"/>
            <a:ext cx="13125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Phone</a:t>
            </a:r>
            <a:endParaRPr/>
          </a:p>
        </p:txBody>
      </p:sp>
      <p:sp>
        <p:nvSpPr>
          <p:cNvPr id="287" name="Google Shape;287;p37"/>
          <p:cNvSpPr txBox="1"/>
          <p:nvPr/>
        </p:nvSpPr>
        <p:spPr>
          <a:xfrm>
            <a:off x="2047950" y="1093100"/>
            <a:ext cx="19677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Tablet</a:t>
            </a:r>
            <a:endParaRPr/>
          </a:p>
        </p:txBody>
      </p:sp>
      <p:sp>
        <p:nvSpPr>
          <p:cNvPr id="288" name="Google Shape;288;p37"/>
          <p:cNvSpPr txBox="1"/>
          <p:nvPr/>
        </p:nvSpPr>
        <p:spPr>
          <a:xfrm>
            <a:off x="4506675" y="1093100"/>
            <a:ext cx="44100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Desktop</a:t>
            </a:r>
            <a:endParaRPr/>
          </a:p>
        </p:txBody>
      </p:sp>
      <p:cxnSp>
        <p:nvCxnSpPr>
          <p:cNvPr id="289" name="Google Shape;289;p37"/>
          <p:cNvCxnSpPr/>
          <p:nvPr/>
        </p:nvCxnSpPr>
        <p:spPr>
          <a:xfrm>
            <a:off x="245938" y="4726725"/>
            <a:ext cx="8670900" cy="0"/>
          </a:xfrm>
          <a:prstGeom prst="straightConnector1">
            <a:avLst/>
          </a:prstGeom>
          <a:noFill/>
          <a:ln cap="flat" cmpd="sng" w="9525">
            <a:solidFill>
              <a:schemeClr val="dk1"/>
            </a:solidFill>
            <a:prstDash val="solid"/>
            <a:round/>
            <a:headEnd len="med" w="med" type="none"/>
            <a:tailEnd len="med" w="med" type="none"/>
          </a:ln>
        </p:spPr>
      </p:cxnSp>
      <p:sp>
        <p:nvSpPr>
          <p:cNvPr id="290" name="Google Shape;290;p37"/>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91" name="Google Shape;291;p37"/>
          <p:cNvSpPr txBox="1"/>
          <p:nvPr>
            <p:ph idx="1" type="body"/>
          </p:nvPr>
        </p:nvSpPr>
        <p:spPr>
          <a:xfrm>
            <a:off x="2657270"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292" name="Google Shape;292;p37"/>
          <p:cNvSpPr txBox="1"/>
          <p:nvPr>
            <p:ph idx="2" type="body"/>
          </p:nvPr>
        </p:nvSpPr>
        <p:spPr>
          <a:xfrm>
            <a:off x="155625" y="4726725"/>
            <a:ext cx="1492800" cy="309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Tree>
  </p:cSld>
  <p:clrMapOvr>
    <a:masterClrMapping/>
  </p:clrMapOvr>
  <p:extLst>
    <p:ext uri="{DCECCB84-F9BA-43D5-87BE-67443E8EF086}">
      <p15:sldGuideLst>
        <p15:guide id="1" pos="154">
          <p15:clr>
            <a:srgbClr val="E46962"/>
          </p15:clr>
        </p15:guide>
        <p15:guide id="2" pos="5617">
          <p15:clr>
            <a:srgbClr val="E46962"/>
          </p15:clr>
        </p15:guide>
        <p15:guide id="3" orient="horz" pos="216">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44" name="Shape 44"/>
        <p:cNvGrpSpPr/>
        <p:nvPr/>
      </p:nvGrpSpPr>
      <p:grpSpPr>
        <a:xfrm>
          <a:off x="0" y="0"/>
          <a:ext cx="0" cy="0"/>
          <a:chOff x="0" y="0"/>
          <a:chExt cx="0" cy="0"/>
        </a:xfrm>
      </p:grpSpPr>
      <p:sp>
        <p:nvSpPr>
          <p:cNvPr id="45" name="Google Shape;4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 name="Google Shape;46;p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7" name="Google Shape;47;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48" name="Shape 48"/>
        <p:cNvGrpSpPr/>
        <p:nvPr/>
      </p:nvGrpSpPr>
      <p:grpSpPr>
        <a:xfrm>
          <a:off x="0" y="0"/>
          <a:ext cx="0" cy="0"/>
          <a:chOff x="0" y="0"/>
          <a:chExt cx="0" cy="0"/>
        </a:xfrm>
      </p:grpSpPr>
      <p:sp>
        <p:nvSpPr>
          <p:cNvPr id="49" name="Google Shape;4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0" name="Google Shape;50;p6"/>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1" name="Google Shape;51;p6"/>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2" name="Google Shape;52;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53" name="Shape 53"/>
        <p:cNvGrpSpPr/>
        <p:nvPr/>
      </p:nvGrpSpPr>
      <p:grpSpPr>
        <a:xfrm>
          <a:off x="0" y="0"/>
          <a:ext cx="0" cy="0"/>
          <a:chOff x="0" y="0"/>
          <a:chExt cx="0" cy="0"/>
        </a:xfrm>
      </p:grpSpPr>
      <p:sp>
        <p:nvSpPr>
          <p:cNvPr id="54" name="Google Shape;54;p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7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5" name="Google Shape;55;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56" name="Shape 56"/>
        <p:cNvGrpSpPr/>
        <p:nvPr/>
      </p:nvGrpSpPr>
      <p:grpSpPr>
        <a:xfrm>
          <a:off x="0" y="0"/>
          <a:ext cx="0" cy="0"/>
          <a:chOff x="0" y="0"/>
          <a:chExt cx="0" cy="0"/>
        </a:xfrm>
      </p:grpSpPr>
      <p:sp>
        <p:nvSpPr>
          <p:cNvPr id="57" name="Google Shape;57;p8"/>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8" name="Google Shape;58;p8"/>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9" name="Google Shape;59;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60" name="Shape 60"/>
        <p:cNvGrpSpPr/>
        <p:nvPr/>
      </p:nvGrpSpPr>
      <p:grpSpPr>
        <a:xfrm>
          <a:off x="0" y="0"/>
          <a:ext cx="0" cy="0"/>
          <a:chOff x="0" y="0"/>
          <a:chExt cx="0" cy="0"/>
        </a:xfrm>
      </p:grpSpPr>
      <p:sp>
        <p:nvSpPr>
          <p:cNvPr id="61" name="Google Shape;61;p9"/>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2" name="Google Shape;62;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63" name="Shape 63"/>
        <p:cNvGrpSpPr/>
        <p:nvPr/>
      </p:nvGrpSpPr>
      <p:grpSpPr>
        <a:xfrm>
          <a:off x="0" y="0"/>
          <a:ext cx="0" cy="0"/>
          <a:chOff x="0" y="0"/>
          <a:chExt cx="0" cy="0"/>
        </a:xfrm>
      </p:grpSpPr>
      <p:sp>
        <p:nvSpPr>
          <p:cNvPr id="64" name="Google Shape;64;p1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0"/>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6" name="Google Shape;66;p10"/>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7" name="Google Shape;67;p10"/>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68" name="Google Shape;68;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1.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09800" y="108525"/>
            <a:ext cx="8806800" cy="2278800"/>
          </a:xfrm>
          <a:prstGeom prst="rect">
            <a:avLst/>
          </a:prstGeom>
          <a:noFill/>
          <a:ln>
            <a:noFill/>
          </a:ln>
        </p:spPr>
        <p:txBody>
          <a:bodyPr anchorCtr="0" anchor="t" bIns="91425" lIns="91425" spcFirstLastPara="1" rIns="91425" wrap="square" tIns="91425">
            <a:noAutofit/>
          </a:bodyPr>
          <a:lstStyle>
            <a:lvl1pPr lvl="0">
              <a:lnSpc>
                <a:spcPct val="80000"/>
              </a:lnSpc>
              <a:spcBef>
                <a:spcPts val="0"/>
              </a:spcBef>
              <a:spcAft>
                <a:spcPts val="0"/>
              </a:spcAft>
              <a:buClr>
                <a:schemeClr val="dk1"/>
              </a:buClr>
              <a:buSzPts val="7000"/>
              <a:buFont typeface="Lexend Medium"/>
              <a:buNone/>
              <a:defRPr sz="7000">
                <a:solidFill>
                  <a:schemeClr val="dk1"/>
                </a:solidFill>
                <a:latin typeface="Lexend Medium"/>
                <a:ea typeface="Lexend Medium"/>
                <a:cs typeface="Lexend Medium"/>
                <a:sym typeface="Lexend Medium"/>
              </a:defRPr>
            </a:lvl1pPr>
            <a:lvl2pPr lvl="1">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2pPr>
            <a:lvl3pPr lvl="2">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3pPr>
            <a:lvl4pPr lvl="3">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4pPr>
            <a:lvl5pPr lvl="4">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5pPr>
            <a:lvl6pPr lvl="5">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6pPr>
            <a:lvl7pPr lvl="6">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7pPr>
            <a:lvl8pPr lvl="7">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8pPr>
            <a:lvl9pPr lvl="8">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9pPr>
          </a:lstStyle>
          <a:p/>
        </p:txBody>
      </p:sp>
      <p:sp>
        <p:nvSpPr>
          <p:cNvPr id="7" name="Google Shape;7;p1"/>
          <p:cNvSpPr txBox="1"/>
          <p:nvPr>
            <p:ph idx="1" type="body"/>
          </p:nvPr>
        </p:nvSpPr>
        <p:spPr>
          <a:xfrm>
            <a:off x="109800" y="2829950"/>
            <a:ext cx="8520600" cy="19788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indent="-304800" lvl="1" marL="914400">
              <a:lnSpc>
                <a:spcPct val="115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indent="-304800" lvl="2" marL="1371600">
              <a:lnSpc>
                <a:spcPct val="115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indent="-304800" lvl="3" marL="1828800">
              <a:lnSpc>
                <a:spcPct val="115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indent="-304800" lvl="4" marL="2286000">
              <a:lnSpc>
                <a:spcPct val="115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indent="-304800" lvl="5" marL="2743200">
              <a:lnSpc>
                <a:spcPct val="115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indent="-304800" lvl="6" marL="3200400">
              <a:lnSpc>
                <a:spcPct val="115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indent="-304800" lvl="7" marL="3657600">
              <a:lnSpc>
                <a:spcPct val="115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indent="-304800" lvl="8" marL="4114800">
              <a:lnSpc>
                <a:spcPct val="115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p:txBody>
      </p:sp>
      <p:sp>
        <p:nvSpPr>
          <p:cNvPr id="8" name="Google Shape;8;p1"/>
          <p:cNvSpPr txBox="1"/>
          <p:nvPr>
            <p:ph idx="12" type="sldNum"/>
          </p:nvPr>
        </p:nvSpPr>
        <p:spPr>
          <a:xfrm>
            <a:off x="8461460" y="4726725"/>
            <a:ext cx="548700" cy="309300"/>
          </a:xfrm>
          <a:prstGeom prst="rect">
            <a:avLst/>
          </a:prstGeom>
          <a:noFill/>
          <a:ln>
            <a:noFill/>
          </a:ln>
        </p:spPr>
        <p:txBody>
          <a:bodyPr anchorCtr="0" anchor="ctr" bIns="91425" lIns="91425" spcFirstLastPara="1" rIns="91425" wrap="square" tIns="91425">
            <a:noAutofit/>
          </a:bodyPr>
          <a:lstStyle>
            <a:lvl1pPr lvl="0" rtl="0" algn="r">
              <a:buNone/>
              <a:defRPr sz="900">
                <a:solidFill>
                  <a:schemeClr val="dk1"/>
                </a:solidFill>
                <a:latin typeface="DM Sans"/>
                <a:ea typeface="DM Sans"/>
                <a:cs typeface="DM Sans"/>
                <a:sym typeface="DM Sans"/>
              </a:defRPr>
            </a:lvl1pPr>
            <a:lvl2pPr lvl="1" rtl="0" algn="r">
              <a:buNone/>
              <a:defRPr sz="900">
                <a:solidFill>
                  <a:schemeClr val="dk1"/>
                </a:solidFill>
                <a:latin typeface="DM Sans"/>
                <a:ea typeface="DM Sans"/>
                <a:cs typeface="DM Sans"/>
                <a:sym typeface="DM Sans"/>
              </a:defRPr>
            </a:lvl2pPr>
            <a:lvl3pPr lvl="2" rtl="0" algn="r">
              <a:buNone/>
              <a:defRPr sz="900">
                <a:solidFill>
                  <a:schemeClr val="dk1"/>
                </a:solidFill>
                <a:latin typeface="DM Sans"/>
                <a:ea typeface="DM Sans"/>
                <a:cs typeface="DM Sans"/>
                <a:sym typeface="DM Sans"/>
              </a:defRPr>
            </a:lvl3pPr>
            <a:lvl4pPr lvl="3" rtl="0" algn="r">
              <a:buNone/>
              <a:defRPr sz="900">
                <a:solidFill>
                  <a:schemeClr val="dk1"/>
                </a:solidFill>
                <a:latin typeface="DM Sans"/>
                <a:ea typeface="DM Sans"/>
                <a:cs typeface="DM Sans"/>
                <a:sym typeface="DM Sans"/>
              </a:defRPr>
            </a:lvl4pPr>
            <a:lvl5pPr lvl="4" rtl="0" algn="r">
              <a:buNone/>
              <a:defRPr sz="900">
                <a:solidFill>
                  <a:schemeClr val="dk1"/>
                </a:solidFill>
                <a:latin typeface="DM Sans"/>
                <a:ea typeface="DM Sans"/>
                <a:cs typeface="DM Sans"/>
                <a:sym typeface="DM Sans"/>
              </a:defRPr>
            </a:lvl5pPr>
            <a:lvl6pPr lvl="5" rtl="0" algn="r">
              <a:buNone/>
              <a:defRPr sz="900">
                <a:solidFill>
                  <a:schemeClr val="dk1"/>
                </a:solidFill>
                <a:latin typeface="DM Sans"/>
                <a:ea typeface="DM Sans"/>
                <a:cs typeface="DM Sans"/>
                <a:sym typeface="DM Sans"/>
              </a:defRPr>
            </a:lvl6pPr>
            <a:lvl7pPr lvl="6" rtl="0" algn="r">
              <a:buNone/>
              <a:defRPr sz="900">
                <a:solidFill>
                  <a:schemeClr val="dk1"/>
                </a:solidFill>
                <a:latin typeface="DM Sans"/>
                <a:ea typeface="DM Sans"/>
                <a:cs typeface="DM Sans"/>
                <a:sym typeface="DM Sans"/>
              </a:defRPr>
            </a:lvl7pPr>
            <a:lvl8pPr lvl="7" rtl="0" algn="r">
              <a:buNone/>
              <a:defRPr sz="900">
                <a:solidFill>
                  <a:schemeClr val="dk1"/>
                </a:solidFill>
                <a:latin typeface="DM Sans"/>
                <a:ea typeface="DM Sans"/>
                <a:cs typeface="DM Sans"/>
                <a:sym typeface="DM Sans"/>
              </a:defRPr>
            </a:lvl8pPr>
            <a:lvl9pPr lvl="8" rtl="0" algn="r">
              <a:buNone/>
              <a:defRPr sz="9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xml"/><Relationship Id="rId3" Type="http://schemas.openxmlformats.org/officeDocument/2006/relationships/image" Target="../media/image1.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8.xml"/><Relationship Id="rId3" Type="http://schemas.openxmlformats.org/officeDocument/2006/relationships/image" Target="../media/image5.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8"/>
          <p:cNvSpPr txBox="1"/>
          <p:nvPr>
            <p:ph type="title"/>
          </p:nvPr>
        </p:nvSpPr>
        <p:spPr>
          <a:xfrm>
            <a:off x="116485" y="2712675"/>
            <a:ext cx="5311200" cy="186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BHCC CSC 125-03 Python Programming</a:t>
            </a:r>
            <a:endParaRPr sz="5000"/>
          </a:p>
        </p:txBody>
      </p:sp>
      <p:sp>
        <p:nvSpPr>
          <p:cNvPr id="298" name="Google Shape;298;p38"/>
          <p:cNvSpPr txBox="1"/>
          <p:nvPr>
            <p:ph idx="1" type="subTitle"/>
          </p:nvPr>
        </p:nvSpPr>
        <p:spPr>
          <a:xfrm>
            <a:off x="152600" y="832000"/>
            <a:ext cx="2749800" cy="89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Week 5: Conditionals</a:t>
            </a:r>
            <a:endParaRPr/>
          </a:p>
          <a:p>
            <a:pPr indent="0" lvl="0" marL="0" rtl="0" algn="l">
              <a:spcBef>
                <a:spcPts val="0"/>
              </a:spcBef>
              <a:spcAft>
                <a:spcPts val="0"/>
              </a:spcAft>
              <a:buNone/>
            </a:pPr>
            <a:r>
              <a:t/>
            </a:r>
            <a:endParaRPr/>
          </a:p>
        </p:txBody>
      </p:sp>
      <p:sp>
        <p:nvSpPr>
          <p:cNvPr id="299" name="Google Shape;299;p38"/>
          <p:cNvSpPr txBox="1"/>
          <p:nvPr>
            <p:ph idx="2" type="body"/>
          </p:nvPr>
        </p:nvSpPr>
        <p:spPr>
          <a:xfrm>
            <a:off x="3825600" y="4736971"/>
            <a:ext cx="1492800" cy="309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BHCC CSC 125-03</a:t>
            </a:r>
            <a:endParaRPr/>
          </a:p>
        </p:txBody>
      </p:sp>
      <p:sp>
        <p:nvSpPr>
          <p:cNvPr id="300" name="Google Shape;300;p38"/>
          <p:cNvSpPr txBox="1"/>
          <p:nvPr>
            <p:ph idx="3" type="body"/>
          </p:nvPr>
        </p:nvSpPr>
        <p:spPr>
          <a:xfrm>
            <a:off x="155625" y="4736971"/>
            <a:ext cx="1763100" cy="309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September 28th, 2025</a:t>
            </a:r>
            <a:endParaRPr/>
          </a:p>
        </p:txBody>
      </p:sp>
      <p:sp>
        <p:nvSpPr>
          <p:cNvPr id="301" name="Google Shape;301;p38"/>
          <p:cNvSpPr txBox="1"/>
          <p:nvPr>
            <p:ph idx="12" type="sldNum"/>
          </p:nvPr>
        </p:nvSpPr>
        <p:spPr>
          <a:xfrm>
            <a:off x="8461460" y="4726725"/>
            <a:ext cx="548700" cy="309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9"/>
          <p:cNvSpPr txBox="1"/>
          <p:nvPr>
            <p:ph idx="12" type="sldNum"/>
          </p:nvPr>
        </p:nvSpPr>
        <p:spPr>
          <a:xfrm>
            <a:off x="8461460" y="4726725"/>
            <a:ext cx="548700" cy="309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7" name="Google Shape;307;p39"/>
          <p:cNvSpPr txBox="1"/>
          <p:nvPr>
            <p:ph type="title"/>
          </p:nvPr>
        </p:nvSpPr>
        <p:spPr>
          <a:xfrm>
            <a:off x="146450" y="186948"/>
            <a:ext cx="4506900" cy="118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Today’s</a:t>
            </a:r>
            <a:endParaRPr/>
          </a:p>
          <a:p>
            <a:pPr indent="0" lvl="0" marL="0" rtl="0" algn="l">
              <a:spcBef>
                <a:spcPts val="0"/>
              </a:spcBef>
              <a:spcAft>
                <a:spcPts val="0"/>
              </a:spcAft>
              <a:buClr>
                <a:schemeClr val="dk1"/>
              </a:buClr>
              <a:buSzPts val="1100"/>
              <a:buFont typeface="Arial"/>
              <a:buNone/>
            </a:pPr>
            <a:r>
              <a:rPr lang="en"/>
              <a:t>Agena</a:t>
            </a:r>
            <a:endParaRPr/>
          </a:p>
          <a:p>
            <a:pPr indent="0" lvl="0" marL="0" rtl="0" algn="l">
              <a:spcBef>
                <a:spcPts val="0"/>
              </a:spcBef>
              <a:spcAft>
                <a:spcPts val="0"/>
              </a:spcAft>
              <a:buClr>
                <a:schemeClr val="dk1"/>
              </a:buClr>
              <a:buSzPts val="1100"/>
              <a:buNone/>
            </a:pPr>
            <a:r>
              <a:t/>
            </a:r>
            <a:endParaRPr/>
          </a:p>
          <a:p>
            <a:pPr indent="0" lvl="0" marL="0" rtl="0" algn="l">
              <a:spcBef>
                <a:spcPts val="0"/>
              </a:spcBef>
              <a:spcAft>
                <a:spcPts val="0"/>
              </a:spcAft>
              <a:buNone/>
            </a:pPr>
            <a:r>
              <a:t/>
            </a:r>
            <a:endParaRPr/>
          </a:p>
        </p:txBody>
      </p:sp>
      <p:sp>
        <p:nvSpPr>
          <p:cNvPr id="308" name="Google Shape;308;p39"/>
          <p:cNvSpPr txBox="1"/>
          <p:nvPr>
            <p:ph idx="3" type="body"/>
          </p:nvPr>
        </p:nvSpPr>
        <p:spPr>
          <a:xfrm>
            <a:off x="5028550" y="230050"/>
            <a:ext cx="3806400" cy="4232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Week 5 Introduction: Making a peanut butter </a:t>
            </a:r>
            <a:r>
              <a:rPr lang="en" sz="2000"/>
              <a:t>sandwich</a:t>
            </a:r>
            <a:endParaRPr sz="2000"/>
          </a:p>
          <a:p>
            <a:pPr indent="-355600" lvl="0" marL="457200" rtl="0" algn="l">
              <a:spcBef>
                <a:spcPts val="0"/>
              </a:spcBef>
              <a:spcAft>
                <a:spcPts val="0"/>
              </a:spcAft>
              <a:buSzPts val="2000"/>
              <a:buChar char="●"/>
            </a:pPr>
            <a:r>
              <a:rPr lang="en" sz="2000"/>
              <a:t>Week 5 Code Lecture</a:t>
            </a:r>
            <a:endParaRPr sz="2000"/>
          </a:p>
          <a:p>
            <a:pPr indent="-355600" lvl="0" marL="457200" rtl="0" algn="l">
              <a:spcBef>
                <a:spcPts val="0"/>
              </a:spcBef>
              <a:spcAft>
                <a:spcPts val="0"/>
              </a:spcAft>
              <a:buSzPts val="2000"/>
              <a:buChar char="●"/>
            </a:pPr>
            <a:r>
              <a:rPr lang="en" sz="2000"/>
              <a:t>Quiz </a:t>
            </a:r>
            <a:endParaRPr sz="2000"/>
          </a:p>
        </p:txBody>
      </p:sp>
      <p:sp>
        <p:nvSpPr>
          <p:cNvPr id="309" name="Google Shape;309;p39"/>
          <p:cNvSpPr txBox="1"/>
          <p:nvPr>
            <p:ph idx="1" type="body"/>
          </p:nvPr>
        </p:nvSpPr>
        <p:spPr>
          <a:xfrm>
            <a:off x="3825600" y="4726725"/>
            <a:ext cx="1492800" cy="309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BHCC CSC 125-03</a:t>
            </a:r>
            <a:endParaRPr/>
          </a:p>
        </p:txBody>
      </p:sp>
      <p:sp>
        <p:nvSpPr>
          <p:cNvPr id="310" name="Google Shape;310;p39"/>
          <p:cNvSpPr txBox="1"/>
          <p:nvPr>
            <p:ph idx="2" type="body"/>
          </p:nvPr>
        </p:nvSpPr>
        <p:spPr>
          <a:xfrm>
            <a:off x="155625" y="4736971"/>
            <a:ext cx="1763100" cy="309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September 28th, 2025</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0"/>
          <p:cNvSpPr txBox="1"/>
          <p:nvPr>
            <p:ph idx="12" type="sldNum"/>
          </p:nvPr>
        </p:nvSpPr>
        <p:spPr>
          <a:xfrm>
            <a:off x="8461460" y="4726725"/>
            <a:ext cx="548700" cy="309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16" name="Google Shape;316;p40"/>
          <p:cNvSpPr txBox="1"/>
          <p:nvPr>
            <p:ph type="title"/>
          </p:nvPr>
        </p:nvSpPr>
        <p:spPr>
          <a:xfrm>
            <a:off x="146450" y="186950"/>
            <a:ext cx="8601300" cy="71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Week 5 - Conditionals</a:t>
            </a:r>
            <a:endParaRPr/>
          </a:p>
          <a:p>
            <a:pPr indent="0" lvl="0" marL="0" rtl="0" algn="l">
              <a:spcBef>
                <a:spcPts val="0"/>
              </a:spcBef>
              <a:spcAft>
                <a:spcPts val="0"/>
              </a:spcAft>
              <a:buNone/>
            </a:pPr>
            <a:r>
              <a:rPr lang="en"/>
              <a:t>  </a:t>
            </a:r>
            <a:endParaRPr/>
          </a:p>
        </p:txBody>
      </p:sp>
      <p:sp>
        <p:nvSpPr>
          <p:cNvPr id="317" name="Google Shape;317;p40"/>
          <p:cNvSpPr txBox="1"/>
          <p:nvPr>
            <p:ph idx="3" type="body"/>
          </p:nvPr>
        </p:nvSpPr>
        <p:spPr>
          <a:xfrm>
            <a:off x="244425" y="897050"/>
            <a:ext cx="4239600" cy="36885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 sz="1100">
                <a:latin typeface="Arial"/>
                <a:ea typeface="Arial"/>
                <a:cs typeface="Arial"/>
                <a:sym typeface="Arial"/>
              </a:rPr>
              <a:t>Basic If Statements</a:t>
            </a: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lang="en" sz="1100">
                <a:latin typeface="Arial"/>
                <a:ea typeface="Arial"/>
                <a:cs typeface="Arial"/>
                <a:sym typeface="Arial"/>
              </a:rPr>
              <a:t>Execute code only when conditions are true</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Syntax requires colon and 4-space indentation</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Multiple if statements check independently</a:t>
            </a:r>
            <a:endParaRPr sz="11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b="1" lang="en" sz="1100">
                <a:latin typeface="Arial"/>
                <a:ea typeface="Arial"/>
                <a:cs typeface="Arial"/>
                <a:sym typeface="Arial"/>
              </a:rPr>
              <a:t>If-Else Statements</a:t>
            </a: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lang="en" sz="1100">
                <a:latin typeface="Arial"/>
                <a:ea typeface="Arial"/>
                <a:cs typeface="Arial"/>
                <a:sym typeface="Arial"/>
              </a:rPr>
              <a:t>Handles two-way decisions (one block always runs)</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Binary choices: pass/fail, even/odd, open/closed</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Prevents unhandled cases</a:t>
            </a:r>
            <a:endParaRPr sz="1100">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b="1" lang="en" sz="1100">
                <a:latin typeface="Arial"/>
                <a:ea typeface="Arial"/>
                <a:cs typeface="Arial"/>
                <a:sym typeface="Arial"/>
              </a:rPr>
              <a:t>If-Elif-Else Chains</a:t>
            </a: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lang="en" sz="1100">
                <a:latin typeface="Arial"/>
                <a:ea typeface="Arial"/>
                <a:cs typeface="Arial"/>
                <a:sym typeface="Arial"/>
              </a:rPr>
              <a:t>Handles multiple outcomes (grades, categories, tiers)</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First true condition wins, rest are skipped</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Order matters - specific conditions first</a:t>
            </a:r>
            <a:endParaRPr b="1" sz="1100">
              <a:latin typeface="Arial"/>
              <a:ea typeface="Arial"/>
              <a:cs typeface="Arial"/>
              <a:sym typeface="Arial"/>
            </a:endParaRPr>
          </a:p>
        </p:txBody>
      </p:sp>
      <p:sp>
        <p:nvSpPr>
          <p:cNvPr id="318" name="Google Shape;318;p40"/>
          <p:cNvSpPr txBox="1"/>
          <p:nvPr>
            <p:ph idx="3" type="body"/>
          </p:nvPr>
        </p:nvSpPr>
        <p:spPr>
          <a:xfrm>
            <a:off x="4770550" y="935700"/>
            <a:ext cx="4239600" cy="37320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100">
                <a:latin typeface="Arial"/>
                <a:ea typeface="Arial"/>
                <a:cs typeface="Arial"/>
                <a:sym typeface="Arial"/>
              </a:rPr>
              <a:t>Logical Operators</a:t>
            </a: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lang="en" sz="1100">
                <a:solidFill>
                  <a:srgbClr val="188038"/>
                </a:solidFill>
                <a:latin typeface="Roboto Mono"/>
                <a:ea typeface="Roboto Mono"/>
                <a:cs typeface="Roboto Mono"/>
                <a:sym typeface="Roboto Mono"/>
              </a:rPr>
              <a:t>and</a:t>
            </a:r>
            <a:r>
              <a:rPr lang="en" sz="1100">
                <a:latin typeface="Arial"/>
                <a:ea typeface="Arial"/>
                <a:cs typeface="Arial"/>
                <a:sym typeface="Arial"/>
              </a:rPr>
              <a:t> requires both conditions true</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solidFill>
                  <a:srgbClr val="188038"/>
                </a:solidFill>
                <a:latin typeface="Roboto Mono"/>
                <a:ea typeface="Roboto Mono"/>
                <a:cs typeface="Roboto Mono"/>
                <a:sym typeface="Roboto Mono"/>
              </a:rPr>
              <a:t>or</a:t>
            </a:r>
            <a:r>
              <a:rPr lang="en" sz="1100">
                <a:latin typeface="Arial"/>
                <a:ea typeface="Arial"/>
                <a:cs typeface="Arial"/>
                <a:sym typeface="Arial"/>
              </a:rPr>
              <a:t> requires at least one condition true</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solidFill>
                  <a:srgbClr val="188038"/>
                </a:solidFill>
                <a:latin typeface="Roboto Mono"/>
                <a:ea typeface="Roboto Mono"/>
                <a:cs typeface="Roboto Mono"/>
                <a:sym typeface="Roboto Mono"/>
              </a:rPr>
              <a:t>not</a:t>
            </a:r>
            <a:r>
              <a:rPr lang="en" sz="1100">
                <a:latin typeface="Arial"/>
                <a:ea typeface="Arial"/>
                <a:cs typeface="Arial"/>
                <a:sym typeface="Arial"/>
              </a:rPr>
              <a:t> reverses true/false</a:t>
            </a:r>
            <a:endParaRPr sz="1100">
              <a:latin typeface="Arial"/>
              <a:ea typeface="Arial"/>
              <a:cs typeface="Arial"/>
              <a:sym typeface="Arial"/>
            </a:endParaRPr>
          </a:p>
          <a:p>
            <a:pPr indent="0" lvl="0" marL="0" rtl="0" algn="l">
              <a:spcBef>
                <a:spcPts val="1200"/>
              </a:spcBef>
              <a:spcAft>
                <a:spcPts val="0"/>
              </a:spcAft>
              <a:buNone/>
            </a:pPr>
            <a:r>
              <a:rPr b="1" lang="en" sz="1100">
                <a:latin typeface="Arial"/>
                <a:ea typeface="Arial"/>
                <a:cs typeface="Arial"/>
                <a:sym typeface="Arial"/>
              </a:rPr>
              <a:t>Nested Conditionals</a:t>
            </a: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lang="en" sz="1100">
                <a:latin typeface="Arial"/>
                <a:ea typeface="Arial"/>
                <a:cs typeface="Arial"/>
                <a:sym typeface="Arial"/>
              </a:rPr>
              <a:t>If statements inside other if statements</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Second decision depends on first</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Add 4 spaces per nesting level</a:t>
            </a:r>
            <a:endParaRPr sz="1100">
              <a:latin typeface="Arial"/>
              <a:ea typeface="Arial"/>
              <a:cs typeface="Arial"/>
              <a:sym typeface="Arial"/>
            </a:endParaRPr>
          </a:p>
          <a:p>
            <a:pPr indent="0" lvl="0" marL="0" rtl="0" algn="l">
              <a:spcBef>
                <a:spcPts val="1200"/>
              </a:spcBef>
              <a:spcAft>
                <a:spcPts val="0"/>
              </a:spcAft>
              <a:buNone/>
            </a:pPr>
            <a:r>
              <a:rPr b="1" lang="en" sz="1100">
                <a:latin typeface="Arial"/>
                <a:ea typeface="Arial"/>
                <a:cs typeface="Arial"/>
                <a:sym typeface="Arial"/>
              </a:rPr>
              <a:t>Indentation Rules</a:t>
            </a:r>
            <a:endParaRPr b="1" sz="1100">
              <a:latin typeface="Arial"/>
              <a:ea typeface="Arial"/>
              <a:cs typeface="Arial"/>
              <a:sym typeface="Arial"/>
            </a:endParaRPr>
          </a:p>
          <a:p>
            <a:pPr indent="-298450" lvl="0" marL="457200" rtl="0" algn="l">
              <a:spcBef>
                <a:spcPts val="1200"/>
              </a:spcBef>
              <a:spcAft>
                <a:spcPts val="0"/>
              </a:spcAft>
              <a:buSzPts val="1100"/>
              <a:buFont typeface="Arial"/>
              <a:buChar char="●"/>
            </a:pPr>
            <a:r>
              <a:rPr lang="en" sz="1100">
                <a:latin typeface="Arial"/>
                <a:ea typeface="Arial"/>
                <a:cs typeface="Arial"/>
                <a:sym typeface="Arial"/>
              </a:rPr>
              <a:t>Colon required after if/elif/else</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Exactly 4 spaces per level (no tabs)</a:t>
            </a:r>
            <a:endParaRPr sz="1100">
              <a:latin typeface="Arial"/>
              <a:ea typeface="Arial"/>
              <a:cs typeface="Arial"/>
              <a:sym typeface="Arial"/>
            </a:endParaRPr>
          </a:p>
          <a:p>
            <a:pPr indent="-298450" lvl="0" marL="457200" rtl="0" algn="l">
              <a:spcBef>
                <a:spcPts val="0"/>
              </a:spcBef>
              <a:spcAft>
                <a:spcPts val="0"/>
              </a:spcAft>
              <a:buSzPts val="1100"/>
              <a:buFont typeface="Arial"/>
              <a:buChar char="●"/>
            </a:pPr>
            <a:r>
              <a:rPr lang="en" sz="1100">
                <a:latin typeface="Arial"/>
                <a:ea typeface="Arial"/>
                <a:cs typeface="Arial"/>
                <a:sym typeface="Arial"/>
              </a:rPr>
              <a:t>Consistency mandatory at same level</a:t>
            </a:r>
            <a:endParaRPr b="1" sz="1000">
              <a:latin typeface="Arial"/>
              <a:ea typeface="Arial"/>
              <a:cs typeface="Arial"/>
              <a:sym typeface="Arial"/>
            </a:endParaRPr>
          </a:p>
          <a:p>
            <a:pPr indent="0" lvl="0" marL="0" rtl="0" algn="l">
              <a:spcBef>
                <a:spcPts val="1200"/>
              </a:spcBef>
              <a:spcAft>
                <a:spcPts val="1200"/>
              </a:spcAft>
              <a:buNone/>
            </a:pPr>
            <a:r>
              <a:t/>
            </a:r>
            <a:endParaRPr b="1" sz="1100">
              <a:latin typeface="Arial"/>
              <a:ea typeface="Arial"/>
              <a:cs typeface="Arial"/>
              <a:sym typeface="Arial"/>
            </a:endParaRPr>
          </a:p>
        </p:txBody>
      </p:sp>
      <p:sp>
        <p:nvSpPr>
          <p:cNvPr id="319" name="Google Shape;319;p40"/>
          <p:cNvSpPr txBox="1"/>
          <p:nvPr>
            <p:ph idx="1" type="body"/>
          </p:nvPr>
        </p:nvSpPr>
        <p:spPr>
          <a:xfrm>
            <a:off x="3825600" y="4726725"/>
            <a:ext cx="1492800" cy="309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BHCC CSC 125-03</a:t>
            </a:r>
            <a:endParaRPr/>
          </a:p>
        </p:txBody>
      </p:sp>
      <p:sp>
        <p:nvSpPr>
          <p:cNvPr id="320" name="Google Shape;320;p40"/>
          <p:cNvSpPr txBox="1"/>
          <p:nvPr>
            <p:ph idx="2" type="body"/>
          </p:nvPr>
        </p:nvSpPr>
        <p:spPr>
          <a:xfrm>
            <a:off x="155625" y="4736971"/>
            <a:ext cx="1763100" cy="309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September 28th, 2025</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41"/>
          <p:cNvSpPr txBox="1"/>
          <p:nvPr>
            <p:ph type="title"/>
          </p:nvPr>
        </p:nvSpPr>
        <p:spPr>
          <a:xfrm>
            <a:off x="146450" y="186948"/>
            <a:ext cx="4506900" cy="118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PB &amp; J Problem</a:t>
            </a:r>
            <a:endParaRPr/>
          </a:p>
          <a:p>
            <a:pPr indent="0" lvl="0" marL="0" rtl="0" algn="l">
              <a:spcBef>
                <a:spcPts val="0"/>
              </a:spcBef>
              <a:spcAft>
                <a:spcPts val="0"/>
              </a:spcAft>
              <a:buNone/>
            </a:pPr>
            <a:r>
              <a:t/>
            </a:r>
            <a:endParaRPr/>
          </a:p>
        </p:txBody>
      </p:sp>
      <p:sp>
        <p:nvSpPr>
          <p:cNvPr id="326" name="Google Shape;326;p41"/>
          <p:cNvSpPr txBox="1"/>
          <p:nvPr/>
        </p:nvSpPr>
        <p:spPr>
          <a:xfrm>
            <a:off x="3875800" y="394925"/>
            <a:ext cx="4631100" cy="24591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solidFill>
                  <a:schemeClr val="dk1"/>
                </a:solidFill>
              </a:rPr>
              <a:t>Computers are incredibly literal and cannot think for themselves. They need exact instructions for every possible situation.</a:t>
            </a:r>
            <a:endParaRPr sz="1800">
              <a:solidFill>
                <a:srgbClr val="188038"/>
              </a:solidFill>
              <a:latin typeface="Roboto Mono"/>
              <a:ea typeface="Roboto Mono"/>
              <a:cs typeface="Roboto Mono"/>
              <a:sym typeface="Roboto Mono"/>
            </a:endParaRPr>
          </a:p>
          <a:p>
            <a:pPr indent="-342900" lvl="0" marL="457200" rtl="0" algn="l">
              <a:lnSpc>
                <a:spcPct val="115000"/>
              </a:lnSpc>
              <a:spcBef>
                <a:spcPts val="0"/>
              </a:spcBef>
              <a:spcAft>
                <a:spcPts val="0"/>
              </a:spcAft>
              <a:buClr>
                <a:schemeClr val="dk1"/>
              </a:buClr>
              <a:buSzPts val="1800"/>
              <a:buFont typeface="Roboto Mono"/>
              <a:buChar char="●"/>
            </a:pPr>
            <a:r>
              <a:rPr lang="en" sz="1700">
                <a:solidFill>
                  <a:schemeClr val="dk1"/>
                </a:solidFill>
                <a:latin typeface="DM Sans"/>
                <a:ea typeface="DM Sans"/>
                <a:cs typeface="DM Sans"/>
                <a:sym typeface="DM Sans"/>
              </a:rPr>
              <a:t>Today's challenge: Write instructions to make a peanut butter and jelly sandwich.</a:t>
            </a:r>
            <a:endParaRPr sz="1700">
              <a:solidFill>
                <a:schemeClr val="dk1"/>
              </a:solidFill>
              <a:latin typeface="DM Sans"/>
              <a:ea typeface="DM Sans"/>
              <a:cs typeface="DM Sans"/>
              <a:sym typeface="DM Sans"/>
            </a:endParaRPr>
          </a:p>
          <a:p>
            <a:pPr indent="0" lvl="0" marL="0" rtl="0" algn="l">
              <a:lnSpc>
                <a:spcPct val="115000"/>
              </a:lnSpc>
              <a:spcBef>
                <a:spcPts val="1200"/>
              </a:spcBef>
              <a:spcAft>
                <a:spcPts val="0"/>
              </a:spcAft>
              <a:buNone/>
            </a:pPr>
            <a:r>
              <a:rPr b="1" lang="en" sz="1700">
                <a:solidFill>
                  <a:schemeClr val="dk1"/>
                </a:solidFill>
                <a:latin typeface="DM Sans"/>
                <a:ea typeface="DM Sans"/>
                <a:cs typeface="DM Sans"/>
                <a:sym typeface="DM Sans"/>
              </a:rPr>
              <a:t>Sounds easy? Let's find out  why it's harder than you think.</a:t>
            </a:r>
            <a:endParaRPr b="1" sz="1700">
              <a:solidFill>
                <a:schemeClr val="dk1"/>
              </a:solidFill>
              <a:latin typeface="DM Sans"/>
              <a:ea typeface="DM Sans"/>
              <a:cs typeface="DM Sans"/>
              <a:sym typeface="DM Sans"/>
            </a:endParaRPr>
          </a:p>
          <a:p>
            <a:pPr indent="0" lvl="0" marL="0" rtl="0" algn="l">
              <a:lnSpc>
                <a:spcPct val="115000"/>
              </a:lnSpc>
              <a:spcBef>
                <a:spcPts val="1200"/>
              </a:spcBef>
              <a:spcAft>
                <a:spcPts val="1200"/>
              </a:spcAft>
              <a:buNone/>
            </a:pPr>
            <a:r>
              <a:rPr b="1" lang="en" sz="1700">
                <a:solidFill>
                  <a:schemeClr val="dk1"/>
                </a:solidFill>
                <a:latin typeface="DM Sans"/>
                <a:ea typeface="DM Sans"/>
                <a:cs typeface="DM Sans"/>
                <a:sym typeface="DM Sans"/>
              </a:rPr>
              <a:t>First, What are the steps? </a:t>
            </a:r>
            <a:endParaRPr b="1" sz="1700">
              <a:solidFill>
                <a:schemeClr val="dk1"/>
              </a:solidFill>
              <a:latin typeface="DM Sans"/>
              <a:ea typeface="DM Sans"/>
              <a:cs typeface="DM Sans"/>
              <a:sym typeface="DM Sans"/>
            </a:endParaRPr>
          </a:p>
        </p:txBody>
      </p:sp>
      <p:sp>
        <p:nvSpPr>
          <p:cNvPr id="327" name="Google Shape;327;p41"/>
          <p:cNvSpPr txBox="1"/>
          <p:nvPr>
            <p:ph idx="1" type="body"/>
          </p:nvPr>
        </p:nvSpPr>
        <p:spPr>
          <a:xfrm>
            <a:off x="3825600" y="4726725"/>
            <a:ext cx="1492800" cy="309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BHCC CSC 125-03</a:t>
            </a:r>
            <a:endParaRPr/>
          </a:p>
        </p:txBody>
      </p:sp>
      <p:sp>
        <p:nvSpPr>
          <p:cNvPr id="328" name="Google Shape;328;p41"/>
          <p:cNvSpPr txBox="1"/>
          <p:nvPr>
            <p:ph idx="12" type="sldNum"/>
          </p:nvPr>
        </p:nvSpPr>
        <p:spPr>
          <a:xfrm>
            <a:off x="8461460" y="4726725"/>
            <a:ext cx="548700" cy="309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a cat is sitting on top of a peanut butter and jelly sandwich in space (Provided by Tenor)" id="329" name="Google Shape;329;p41"/>
          <p:cNvPicPr preferRelativeResize="0"/>
          <p:nvPr/>
        </p:nvPicPr>
        <p:blipFill>
          <a:blip r:embed="rId3">
            <a:alphaModFix/>
          </a:blip>
          <a:stretch>
            <a:fillRect/>
          </a:stretch>
        </p:blipFill>
        <p:spPr>
          <a:xfrm>
            <a:off x="618425" y="1537863"/>
            <a:ext cx="3075375" cy="3027450"/>
          </a:xfrm>
          <a:prstGeom prst="rect">
            <a:avLst/>
          </a:prstGeom>
          <a:noFill/>
          <a:ln>
            <a:noFill/>
          </a:ln>
        </p:spPr>
      </p:pic>
      <p:sp>
        <p:nvSpPr>
          <p:cNvPr id="330" name="Google Shape;330;p41"/>
          <p:cNvSpPr txBox="1"/>
          <p:nvPr>
            <p:ph idx="2" type="body"/>
          </p:nvPr>
        </p:nvSpPr>
        <p:spPr>
          <a:xfrm>
            <a:off x="155625" y="4736971"/>
            <a:ext cx="1763100" cy="309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September 28th, 2025</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2"/>
          <p:cNvSpPr txBox="1"/>
          <p:nvPr>
            <p:ph type="title"/>
          </p:nvPr>
        </p:nvSpPr>
        <p:spPr>
          <a:xfrm>
            <a:off x="146450" y="186948"/>
            <a:ext cx="4506900" cy="118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Logical</a:t>
            </a:r>
            <a:r>
              <a:rPr lang="en"/>
              <a:t> Steps</a:t>
            </a:r>
            <a:endParaRPr/>
          </a:p>
        </p:txBody>
      </p:sp>
      <p:sp>
        <p:nvSpPr>
          <p:cNvPr id="336" name="Google Shape;336;p42"/>
          <p:cNvSpPr txBox="1"/>
          <p:nvPr>
            <p:ph idx="3" type="body"/>
          </p:nvPr>
        </p:nvSpPr>
        <p:spPr>
          <a:xfrm>
            <a:off x="5028550" y="230050"/>
            <a:ext cx="3538200" cy="4344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600">
                <a:latin typeface="Arial"/>
                <a:ea typeface="Arial"/>
                <a:cs typeface="Arial"/>
                <a:sym typeface="Arial"/>
              </a:rPr>
              <a:t>Most Common Answers:</a:t>
            </a:r>
            <a:endParaRPr b="1" sz="1600">
              <a:latin typeface="Arial"/>
              <a:ea typeface="Arial"/>
              <a:cs typeface="Arial"/>
              <a:sym typeface="Arial"/>
            </a:endParaRPr>
          </a:p>
          <a:p>
            <a:pPr indent="-330200" lvl="0" marL="457200" rtl="0" algn="l">
              <a:spcBef>
                <a:spcPts val="1200"/>
              </a:spcBef>
              <a:spcAft>
                <a:spcPts val="0"/>
              </a:spcAft>
              <a:buSzPts val="1600"/>
              <a:buFont typeface="Arial"/>
              <a:buAutoNum type="arabicPeriod"/>
            </a:pPr>
            <a:r>
              <a:rPr lang="en" sz="1600">
                <a:latin typeface="Arial"/>
                <a:ea typeface="Arial"/>
                <a:cs typeface="Arial"/>
                <a:sym typeface="Arial"/>
              </a:rPr>
              <a:t>Open the bread bag</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Take out two slices</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Open the peanut butter jar</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Spread peanut butter on one slice</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Open the jelly jar</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Spread jelly on the other slice</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Put the slices together</a:t>
            </a:r>
            <a:endParaRPr sz="1600">
              <a:latin typeface="Arial"/>
              <a:ea typeface="Arial"/>
              <a:cs typeface="Arial"/>
              <a:sym typeface="Arial"/>
            </a:endParaRPr>
          </a:p>
          <a:p>
            <a:pPr indent="0" lvl="0" marL="0" rtl="0" algn="l">
              <a:spcBef>
                <a:spcPts val="1200"/>
              </a:spcBef>
              <a:spcAft>
                <a:spcPts val="0"/>
              </a:spcAft>
              <a:buNone/>
            </a:pPr>
            <a:r>
              <a:rPr b="1" lang="en" sz="1600">
                <a:latin typeface="Arial"/>
                <a:ea typeface="Arial"/>
                <a:cs typeface="Arial"/>
                <a:sym typeface="Arial"/>
              </a:rPr>
              <a:t>These instructions look complete. But watch what happens when followed exactly...</a:t>
            </a:r>
            <a:endParaRPr sz="1600">
              <a:latin typeface="Arial"/>
              <a:ea typeface="Arial"/>
              <a:cs typeface="Arial"/>
              <a:sym typeface="Arial"/>
            </a:endParaRPr>
          </a:p>
          <a:p>
            <a:pPr indent="0" lvl="0" marL="0" rtl="0" algn="l">
              <a:spcBef>
                <a:spcPts val="1200"/>
              </a:spcBef>
              <a:spcAft>
                <a:spcPts val="1200"/>
              </a:spcAft>
              <a:buNone/>
            </a:pPr>
            <a:r>
              <a:t/>
            </a:r>
            <a:endParaRPr/>
          </a:p>
        </p:txBody>
      </p:sp>
      <p:sp>
        <p:nvSpPr>
          <p:cNvPr id="337" name="Google Shape;337;p42"/>
          <p:cNvSpPr txBox="1"/>
          <p:nvPr>
            <p:ph idx="1" type="body"/>
          </p:nvPr>
        </p:nvSpPr>
        <p:spPr>
          <a:xfrm>
            <a:off x="3825600" y="4726725"/>
            <a:ext cx="1492800" cy="309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BHCC CSC 125-03</a:t>
            </a:r>
            <a:endParaRPr/>
          </a:p>
        </p:txBody>
      </p:sp>
      <p:sp>
        <p:nvSpPr>
          <p:cNvPr id="338" name="Google Shape;338;p42"/>
          <p:cNvSpPr txBox="1"/>
          <p:nvPr>
            <p:ph idx="12" type="sldNum"/>
          </p:nvPr>
        </p:nvSpPr>
        <p:spPr>
          <a:xfrm>
            <a:off x="8461460" y="4726725"/>
            <a:ext cx="548700" cy="309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Person making sandwiches (Provided by Getty Images)" id="339" name="Google Shape;339;p42"/>
          <p:cNvPicPr preferRelativeResize="0"/>
          <p:nvPr/>
        </p:nvPicPr>
        <p:blipFill>
          <a:blip r:embed="rId3">
            <a:alphaModFix/>
          </a:blip>
          <a:stretch>
            <a:fillRect/>
          </a:stretch>
        </p:blipFill>
        <p:spPr>
          <a:xfrm>
            <a:off x="155625" y="1049011"/>
            <a:ext cx="4569334" cy="3045479"/>
          </a:xfrm>
          <a:prstGeom prst="rect">
            <a:avLst/>
          </a:prstGeom>
          <a:noFill/>
          <a:ln>
            <a:noFill/>
          </a:ln>
        </p:spPr>
      </p:pic>
      <p:sp>
        <p:nvSpPr>
          <p:cNvPr id="340" name="Google Shape;340;p42"/>
          <p:cNvSpPr txBox="1"/>
          <p:nvPr>
            <p:ph idx="2" type="body"/>
          </p:nvPr>
        </p:nvSpPr>
        <p:spPr>
          <a:xfrm>
            <a:off x="155625" y="4736971"/>
            <a:ext cx="1763100" cy="309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September 28th, 2025</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3"/>
          <p:cNvSpPr txBox="1"/>
          <p:nvPr>
            <p:ph type="title"/>
          </p:nvPr>
        </p:nvSpPr>
        <p:spPr>
          <a:xfrm>
            <a:off x="146450" y="186948"/>
            <a:ext cx="4506900" cy="118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Bread Bag</a:t>
            </a:r>
            <a:endParaRPr/>
          </a:p>
        </p:txBody>
      </p:sp>
      <p:sp>
        <p:nvSpPr>
          <p:cNvPr id="346" name="Google Shape;346;p43"/>
          <p:cNvSpPr txBox="1"/>
          <p:nvPr>
            <p:ph idx="3" type="body"/>
          </p:nvPr>
        </p:nvSpPr>
        <p:spPr>
          <a:xfrm>
            <a:off x="5028550" y="230050"/>
            <a:ext cx="3538200" cy="4344300"/>
          </a:xfrm>
          <a:prstGeom prst="rect">
            <a:avLst/>
          </a:prstGeom>
        </p:spPr>
        <p:txBody>
          <a:bodyPr anchorCtr="0" anchor="t" bIns="91425" lIns="91425" spcFirstLastPara="1" rIns="91425" wrap="square" tIns="91425">
            <a:noAutofit/>
          </a:bodyPr>
          <a:lstStyle/>
          <a:p>
            <a:pPr indent="-330200" lvl="0" marL="457200" rtl="0" algn="l">
              <a:spcBef>
                <a:spcPts val="1200"/>
              </a:spcBef>
              <a:spcAft>
                <a:spcPts val="0"/>
              </a:spcAft>
              <a:buSzPts val="1600"/>
              <a:buFont typeface="Arial"/>
              <a:buAutoNum type="arabicPeriod"/>
            </a:pPr>
            <a:r>
              <a:rPr lang="en" sz="1600">
                <a:latin typeface="Arial"/>
                <a:ea typeface="Arial"/>
                <a:cs typeface="Arial"/>
                <a:sym typeface="Arial"/>
              </a:rPr>
              <a:t>If you forgot to tell the computer to open the bag first, it tries to spread peanut butter on bread that's still inside the sealed bag.</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If the bag was already open, the computer rips the bread trying to "open" it anyway.</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If the bag was empty the computer starts spreading pb&amp;j all over your counter</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If the bread is moldy you continue with the process</a:t>
            </a:r>
            <a:endParaRPr sz="1600">
              <a:latin typeface="Arial"/>
              <a:ea typeface="Arial"/>
              <a:cs typeface="Arial"/>
              <a:sym typeface="Arial"/>
            </a:endParaRPr>
          </a:p>
          <a:p>
            <a:pPr indent="0" lvl="0" marL="0" rtl="0" algn="l">
              <a:spcBef>
                <a:spcPts val="1200"/>
              </a:spcBef>
              <a:spcAft>
                <a:spcPts val="0"/>
              </a:spcAft>
              <a:buNone/>
            </a:pPr>
            <a:r>
              <a:t/>
            </a:r>
            <a:endParaRPr b="1" sz="1100">
              <a:latin typeface="Arial"/>
              <a:ea typeface="Arial"/>
              <a:cs typeface="Arial"/>
              <a:sym typeface="Arial"/>
            </a:endParaRPr>
          </a:p>
          <a:p>
            <a:pPr indent="0" lvl="0" marL="0" rtl="0" algn="l">
              <a:spcBef>
                <a:spcPts val="1200"/>
              </a:spcBef>
              <a:spcAft>
                <a:spcPts val="1200"/>
              </a:spcAft>
              <a:buNone/>
            </a:pPr>
            <a:r>
              <a:t/>
            </a:r>
            <a:endParaRPr/>
          </a:p>
        </p:txBody>
      </p:sp>
      <p:sp>
        <p:nvSpPr>
          <p:cNvPr id="347" name="Google Shape;347;p43"/>
          <p:cNvSpPr txBox="1"/>
          <p:nvPr>
            <p:ph idx="1" type="body"/>
          </p:nvPr>
        </p:nvSpPr>
        <p:spPr>
          <a:xfrm>
            <a:off x="3825600" y="4726725"/>
            <a:ext cx="1492800" cy="309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BHCC CSC 125-03</a:t>
            </a:r>
            <a:endParaRPr/>
          </a:p>
        </p:txBody>
      </p:sp>
      <p:sp>
        <p:nvSpPr>
          <p:cNvPr id="348" name="Google Shape;348;p43"/>
          <p:cNvSpPr txBox="1"/>
          <p:nvPr>
            <p:ph idx="12" type="sldNum"/>
          </p:nvPr>
        </p:nvSpPr>
        <p:spPr>
          <a:xfrm>
            <a:off x="8461460" y="4726725"/>
            <a:ext cx="548700" cy="309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two full loafs of bread in their package and spread on the plastic is peanut butter and jelly" id="349" name="Google Shape;349;p43"/>
          <p:cNvPicPr preferRelativeResize="0"/>
          <p:nvPr/>
        </p:nvPicPr>
        <p:blipFill>
          <a:blip r:embed="rId3">
            <a:alphaModFix/>
          </a:blip>
          <a:stretch>
            <a:fillRect/>
          </a:stretch>
        </p:blipFill>
        <p:spPr>
          <a:xfrm>
            <a:off x="877163" y="1049011"/>
            <a:ext cx="3045477" cy="3045477"/>
          </a:xfrm>
          <a:prstGeom prst="rect">
            <a:avLst/>
          </a:prstGeom>
          <a:noFill/>
          <a:ln>
            <a:noFill/>
          </a:ln>
        </p:spPr>
      </p:pic>
      <p:sp>
        <p:nvSpPr>
          <p:cNvPr id="350" name="Google Shape;350;p43"/>
          <p:cNvSpPr txBox="1"/>
          <p:nvPr>
            <p:ph idx="2" type="body"/>
          </p:nvPr>
        </p:nvSpPr>
        <p:spPr>
          <a:xfrm>
            <a:off x="155625" y="4736971"/>
            <a:ext cx="1763100" cy="309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September 28th, 2025</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4"/>
          <p:cNvSpPr txBox="1"/>
          <p:nvPr>
            <p:ph type="title"/>
          </p:nvPr>
        </p:nvSpPr>
        <p:spPr>
          <a:xfrm>
            <a:off x="146450" y="186948"/>
            <a:ext cx="4506900" cy="118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Spreading Peanut Butter</a:t>
            </a:r>
            <a:endParaRPr/>
          </a:p>
        </p:txBody>
      </p:sp>
      <p:sp>
        <p:nvSpPr>
          <p:cNvPr id="356" name="Google Shape;356;p44"/>
          <p:cNvSpPr txBox="1"/>
          <p:nvPr>
            <p:ph idx="3" type="body"/>
          </p:nvPr>
        </p:nvSpPr>
        <p:spPr>
          <a:xfrm>
            <a:off x="5028550" y="230050"/>
            <a:ext cx="3538200" cy="4344300"/>
          </a:xfrm>
          <a:prstGeom prst="rect">
            <a:avLst/>
          </a:prstGeom>
        </p:spPr>
        <p:txBody>
          <a:bodyPr anchorCtr="0" anchor="t" bIns="91425" lIns="91425" spcFirstLastPara="1" rIns="91425" wrap="square" tIns="91425">
            <a:noAutofit/>
          </a:bodyPr>
          <a:lstStyle/>
          <a:p>
            <a:pPr indent="-342900" lvl="0" marL="457200" rtl="0" algn="l">
              <a:spcBef>
                <a:spcPts val="1200"/>
              </a:spcBef>
              <a:spcAft>
                <a:spcPts val="0"/>
              </a:spcAft>
              <a:buSzPts val="1800"/>
              <a:buFont typeface="Arial"/>
              <a:buAutoNum type="arabicPeriod"/>
            </a:pPr>
            <a:r>
              <a:rPr lang="en" sz="1300">
                <a:latin typeface="Arial"/>
                <a:ea typeface="Arial"/>
                <a:cs typeface="Arial"/>
                <a:sym typeface="Arial"/>
              </a:rPr>
              <a:t>Similarly, what if you forgot to open the jar first? The computer tries to spread a closed jar across the bread.</a:t>
            </a:r>
            <a:endParaRPr sz="1300">
              <a:latin typeface="Arial"/>
              <a:ea typeface="Arial"/>
              <a:cs typeface="Arial"/>
              <a:sym typeface="Arial"/>
            </a:endParaRPr>
          </a:p>
          <a:p>
            <a:pPr indent="-342900" lvl="0" marL="457200" rtl="0" algn="l">
              <a:spcBef>
                <a:spcPts val="0"/>
              </a:spcBef>
              <a:spcAft>
                <a:spcPts val="0"/>
              </a:spcAft>
              <a:buSzPts val="1800"/>
              <a:buFont typeface="Arial"/>
              <a:buAutoNum type="arabicPeriod"/>
            </a:pPr>
            <a:r>
              <a:rPr lang="en" sz="1300">
                <a:latin typeface="Arial"/>
                <a:ea typeface="Arial"/>
                <a:cs typeface="Arial"/>
                <a:sym typeface="Arial"/>
              </a:rPr>
              <a:t>What if the jar was already open but empty? The computer scrapes an empty jar against the bread, accomplishing nothing.</a:t>
            </a:r>
            <a:endParaRPr sz="1300">
              <a:latin typeface="Arial"/>
              <a:ea typeface="Arial"/>
              <a:cs typeface="Arial"/>
              <a:sym typeface="Arial"/>
            </a:endParaRPr>
          </a:p>
          <a:p>
            <a:pPr indent="-311150" lvl="0" marL="457200" rtl="0" algn="l">
              <a:spcBef>
                <a:spcPts val="0"/>
              </a:spcBef>
              <a:spcAft>
                <a:spcPts val="0"/>
              </a:spcAft>
              <a:buSzPts val="1300"/>
              <a:buFont typeface="Arial"/>
              <a:buAutoNum type="arabicPeriod"/>
            </a:pPr>
            <a:r>
              <a:rPr lang="en" sz="1300">
                <a:latin typeface="Arial"/>
                <a:ea typeface="Arial"/>
                <a:cs typeface="Arial"/>
                <a:sym typeface="Arial"/>
              </a:rPr>
              <a:t>Did you check for allergies????</a:t>
            </a:r>
            <a:endParaRPr sz="1300">
              <a:latin typeface="Arial"/>
              <a:ea typeface="Arial"/>
              <a:cs typeface="Arial"/>
              <a:sym typeface="Arial"/>
            </a:endParaRPr>
          </a:p>
          <a:p>
            <a:pPr indent="0" lvl="0" marL="0" rtl="0" algn="l">
              <a:spcBef>
                <a:spcPts val="1200"/>
              </a:spcBef>
              <a:spcAft>
                <a:spcPts val="0"/>
              </a:spcAft>
              <a:buNone/>
            </a:pPr>
            <a:r>
              <a:t/>
            </a:r>
            <a:endParaRPr b="1" sz="1300">
              <a:latin typeface="Arial"/>
              <a:ea typeface="Arial"/>
              <a:cs typeface="Arial"/>
              <a:sym typeface="Arial"/>
            </a:endParaRPr>
          </a:p>
          <a:p>
            <a:pPr indent="0" lvl="0" marL="0" rtl="0" algn="l">
              <a:spcBef>
                <a:spcPts val="1200"/>
              </a:spcBef>
              <a:spcAft>
                <a:spcPts val="0"/>
              </a:spcAft>
              <a:buNone/>
            </a:pPr>
            <a:r>
              <a:rPr b="1" lang="en" sz="1300">
                <a:latin typeface="Arial"/>
                <a:ea typeface="Arial"/>
                <a:cs typeface="Arial"/>
                <a:sym typeface="Arial"/>
              </a:rPr>
              <a:t>The instructions assumed a specific starting state, but reality is unpredictable. The bread bag might be open or sealed. The jar might be closed, open, or empty. These instructions only work in ONE perfect scenario.</a:t>
            </a:r>
            <a:endParaRPr sz="1800">
              <a:latin typeface="Arial"/>
              <a:ea typeface="Arial"/>
              <a:cs typeface="Arial"/>
              <a:sym typeface="Arial"/>
            </a:endParaRPr>
          </a:p>
          <a:p>
            <a:pPr indent="0" lvl="0" marL="0" rtl="0" algn="l">
              <a:spcBef>
                <a:spcPts val="1200"/>
              </a:spcBef>
              <a:spcAft>
                <a:spcPts val="0"/>
              </a:spcAft>
              <a:buNone/>
            </a:pPr>
            <a:r>
              <a:t/>
            </a:r>
            <a:endParaRPr b="1" sz="1100">
              <a:latin typeface="Arial"/>
              <a:ea typeface="Arial"/>
              <a:cs typeface="Arial"/>
              <a:sym typeface="Arial"/>
            </a:endParaRPr>
          </a:p>
          <a:p>
            <a:pPr indent="0" lvl="0" marL="0" rtl="0" algn="l">
              <a:spcBef>
                <a:spcPts val="1200"/>
              </a:spcBef>
              <a:spcAft>
                <a:spcPts val="1200"/>
              </a:spcAft>
              <a:buNone/>
            </a:pPr>
            <a:r>
              <a:t/>
            </a:r>
            <a:endParaRPr/>
          </a:p>
        </p:txBody>
      </p:sp>
      <p:sp>
        <p:nvSpPr>
          <p:cNvPr id="357" name="Google Shape;357;p44"/>
          <p:cNvSpPr txBox="1"/>
          <p:nvPr>
            <p:ph idx="1" type="body"/>
          </p:nvPr>
        </p:nvSpPr>
        <p:spPr>
          <a:xfrm>
            <a:off x="3825600" y="4726725"/>
            <a:ext cx="1492800" cy="309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BHCC CSC 125-03</a:t>
            </a:r>
            <a:endParaRPr/>
          </a:p>
        </p:txBody>
      </p:sp>
      <p:sp>
        <p:nvSpPr>
          <p:cNvPr id="358" name="Google Shape;358;p44"/>
          <p:cNvSpPr txBox="1"/>
          <p:nvPr>
            <p:ph idx="12" type="sldNum"/>
          </p:nvPr>
        </p:nvSpPr>
        <p:spPr>
          <a:xfrm>
            <a:off x="8461460" y="4726725"/>
            <a:ext cx="548700" cy="309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a peanut butter and jelly but the perosn forgot to take the peanut butter out of the jar and the whole jar package included got spread onto the bread and is amsehd down" id="359" name="Google Shape;359;p44"/>
          <p:cNvPicPr preferRelativeResize="0"/>
          <p:nvPr/>
        </p:nvPicPr>
        <p:blipFill>
          <a:blip r:embed="rId3">
            <a:alphaModFix/>
          </a:blip>
          <a:stretch>
            <a:fillRect/>
          </a:stretch>
        </p:blipFill>
        <p:spPr>
          <a:xfrm>
            <a:off x="1033325" y="1527575"/>
            <a:ext cx="2733125" cy="2733125"/>
          </a:xfrm>
          <a:prstGeom prst="rect">
            <a:avLst/>
          </a:prstGeom>
          <a:noFill/>
          <a:ln>
            <a:noFill/>
          </a:ln>
        </p:spPr>
      </p:pic>
      <p:sp>
        <p:nvSpPr>
          <p:cNvPr id="360" name="Google Shape;360;p44"/>
          <p:cNvSpPr txBox="1"/>
          <p:nvPr>
            <p:ph idx="2" type="body"/>
          </p:nvPr>
        </p:nvSpPr>
        <p:spPr>
          <a:xfrm>
            <a:off x="155625" y="4736971"/>
            <a:ext cx="1763100" cy="309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September 28th, 2025</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5"/>
          <p:cNvSpPr txBox="1"/>
          <p:nvPr>
            <p:ph type="title"/>
          </p:nvPr>
        </p:nvSpPr>
        <p:spPr>
          <a:xfrm>
            <a:off x="146450" y="186948"/>
            <a:ext cx="4506900" cy="118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Solution?</a:t>
            </a:r>
            <a:br>
              <a:rPr lang="en"/>
            </a:br>
            <a:r>
              <a:rPr lang="en"/>
              <a:t>Conditionals</a:t>
            </a:r>
            <a:endParaRPr/>
          </a:p>
        </p:txBody>
      </p:sp>
      <p:sp>
        <p:nvSpPr>
          <p:cNvPr id="366" name="Google Shape;366;p45"/>
          <p:cNvSpPr txBox="1"/>
          <p:nvPr>
            <p:ph idx="3" type="body"/>
          </p:nvPr>
        </p:nvSpPr>
        <p:spPr>
          <a:xfrm>
            <a:off x="5028550" y="230050"/>
            <a:ext cx="3538200" cy="4344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b="1" lang="en">
                <a:latin typeface="Arial"/>
                <a:ea typeface="Arial"/>
                <a:cs typeface="Arial"/>
                <a:sym typeface="Arial"/>
              </a:rPr>
              <a:t>Complete instructions that check conditions:</a:t>
            </a:r>
            <a:endParaRPr b="1">
              <a:latin typeface="Arial"/>
              <a:ea typeface="Arial"/>
              <a:cs typeface="Arial"/>
              <a:sym typeface="Arial"/>
            </a:endParaRPr>
          </a:p>
          <a:p>
            <a:pPr indent="-304800" lvl="0" marL="457200" rtl="0" algn="l">
              <a:spcBef>
                <a:spcPts val="1200"/>
              </a:spcBef>
              <a:spcAft>
                <a:spcPts val="0"/>
              </a:spcAft>
              <a:buSzPts val="1200"/>
              <a:buFont typeface="Arial"/>
              <a:buAutoNum type="arabicPeriod"/>
            </a:pPr>
            <a:r>
              <a:rPr b="1" lang="en">
                <a:latin typeface="Arial"/>
                <a:ea typeface="Arial"/>
                <a:cs typeface="Arial"/>
                <a:sym typeface="Arial"/>
              </a:rPr>
              <a:t>IF</a:t>
            </a:r>
            <a:r>
              <a:rPr lang="en">
                <a:latin typeface="Arial"/>
                <a:ea typeface="Arial"/>
                <a:cs typeface="Arial"/>
                <a:sym typeface="Arial"/>
              </a:rPr>
              <a:t> bread bag is sealed, </a:t>
            </a:r>
            <a:r>
              <a:rPr b="1" lang="en">
                <a:latin typeface="Arial"/>
                <a:ea typeface="Arial"/>
                <a:cs typeface="Arial"/>
                <a:sym typeface="Arial"/>
              </a:rPr>
              <a:t>THEN</a:t>
            </a:r>
            <a:r>
              <a:rPr lang="en">
                <a:latin typeface="Arial"/>
                <a:ea typeface="Arial"/>
                <a:cs typeface="Arial"/>
                <a:sym typeface="Arial"/>
              </a:rPr>
              <a:t> open it</a:t>
            </a:r>
            <a:endParaRPr>
              <a:latin typeface="Arial"/>
              <a:ea typeface="Arial"/>
              <a:cs typeface="Arial"/>
              <a:sym typeface="Arial"/>
            </a:endParaRPr>
          </a:p>
          <a:p>
            <a:pPr indent="-304800" lvl="0" marL="457200" rtl="0" algn="l">
              <a:spcBef>
                <a:spcPts val="0"/>
              </a:spcBef>
              <a:spcAft>
                <a:spcPts val="0"/>
              </a:spcAft>
              <a:buSzPts val="1200"/>
              <a:buFont typeface="Arial"/>
              <a:buAutoNum type="arabicPeriod"/>
            </a:pPr>
            <a:r>
              <a:rPr lang="en">
                <a:latin typeface="Arial"/>
                <a:ea typeface="Arial"/>
                <a:cs typeface="Arial"/>
                <a:sym typeface="Arial"/>
              </a:rPr>
              <a:t>Take out two slices of bread</a:t>
            </a:r>
            <a:endParaRPr>
              <a:latin typeface="Arial"/>
              <a:ea typeface="Arial"/>
              <a:cs typeface="Arial"/>
              <a:sym typeface="Arial"/>
            </a:endParaRPr>
          </a:p>
          <a:p>
            <a:pPr indent="-304800" lvl="0" marL="457200" rtl="0" algn="l">
              <a:spcBef>
                <a:spcPts val="0"/>
              </a:spcBef>
              <a:spcAft>
                <a:spcPts val="0"/>
              </a:spcAft>
              <a:buSzPts val="1200"/>
              <a:buFont typeface="Arial"/>
              <a:buAutoNum type="arabicPeriod"/>
            </a:pPr>
            <a:r>
              <a:rPr b="1" lang="en">
                <a:latin typeface="Arial"/>
                <a:ea typeface="Arial"/>
                <a:cs typeface="Arial"/>
                <a:sym typeface="Arial"/>
              </a:rPr>
              <a:t>IF</a:t>
            </a:r>
            <a:r>
              <a:rPr lang="en">
                <a:latin typeface="Arial"/>
                <a:ea typeface="Arial"/>
                <a:cs typeface="Arial"/>
                <a:sym typeface="Arial"/>
              </a:rPr>
              <a:t> peanut butter jar is closed, </a:t>
            </a:r>
            <a:r>
              <a:rPr b="1" lang="en">
                <a:latin typeface="Arial"/>
                <a:ea typeface="Arial"/>
                <a:cs typeface="Arial"/>
                <a:sym typeface="Arial"/>
              </a:rPr>
              <a:t>THEN</a:t>
            </a:r>
            <a:r>
              <a:rPr lang="en">
                <a:latin typeface="Arial"/>
                <a:ea typeface="Arial"/>
                <a:cs typeface="Arial"/>
                <a:sym typeface="Arial"/>
              </a:rPr>
              <a:t> open it</a:t>
            </a:r>
            <a:endParaRPr>
              <a:latin typeface="Arial"/>
              <a:ea typeface="Arial"/>
              <a:cs typeface="Arial"/>
              <a:sym typeface="Arial"/>
            </a:endParaRPr>
          </a:p>
          <a:p>
            <a:pPr indent="-304800" lvl="0" marL="457200" rtl="0" algn="l">
              <a:spcBef>
                <a:spcPts val="0"/>
              </a:spcBef>
              <a:spcAft>
                <a:spcPts val="0"/>
              </a:spcAft>
              <a:buSzPts val="1200"/>
              <a:buFont typeface="Arial"/>
              <a:buAutoNum type="arabicPeriod"/>
            </a:pPr>
            <a:r>
              <a:rPr b="1" lang="en">
                <a:latin typeface="Arial"/>
                <a:ea typeface="Arial"/>
                <a:cs typeface="Arial"/>
                <a:sym typeface="Arial"/>
              </a:rPr>
              <a:t>IF</a:t>
            </a:r>
            <a:r>
              <a:rPr lang="en">
                <a:latin typeface="Arial"/>
                <a:ea typeface="Arial"/>
                <a:cs typeface="Arial"/>
                <a:sym typeface="Arial"/>
              </a:rPr>
              <a:t> jar has peanut butter, </a:t>
            </a:r>
            <a:r>
              <a:rPr b="1" lang="en">
                <a:latin typeface="Arial"/>
                <a:ea typeface="Arial"/>
                <a:cs typeface="Arial"/>
                <a:sym typeface="Arial"/>
              </a:rPr>
              <a:t>THEN</a:t>
            </a:r>
            <a:r>
              <a:rPr lang="en">
                <a:latin typeface="Arial"/>
                <a:ea typeface="Arial"/>
                <a:cs typeface="Arial"/>
                <a:sym typeface="Arial"/>
              </a:rPr>
              <a:t> spread on one slice, </a:t>
            </a:r>
            <a:r>
              <a:rPr b="1" lang="en">
                <a:latin typeface="Arial"/>
                <a:ea typeface="Arial"/>
                <a:cs typeface="Arial"/>
                <a:sym typeface="Arial"/>
              </a:rPr>
              <a:t>ELSE</a:t>
            </a:r>
            <a:r>
              <a:rPr lang="en">
                <a:latin typeface="Arial"/>
                <a:ea typeface="Arial"/>
                <a:cs typeface="Arial"/>
                <a:sym typeface="Arial"/>
              </a:rPr>
              <a:t> get new jar from pantry</a:t>
            </a:r>
            <a:endParaRPr>
              <a:latin typeface="Arial"/>
              <a:ea typeface="Arial"/>
              <a:cs typeface="Arial"/>
              <a:sym typeface="Arial"/>
            </a:endParaRPr>
          </a:p>
          <a:p>
            <a:pPr indent="-304800" lvl="0" marL="457200" rtl="0" algn="l">
              <a:spcBef>
                <a:spcPts val="0"/>
              </a:spcBef>
              <a:spcAft>
                <a:spcPts val="0"/>
              </a:spcAft>
              <a:buSzPts val="1200"/>
              <a:buFont typeface="Arial"/>
              <a:buAutoNum type="arabicPeriod"/>
            </a:pPr>
            <a:r>
              <a:rPr b="1" lang="en">
                <a:latin typeface="Arial"/>
                <a:ea typeface="Arial"/>
                <a:cs typeface="Arial"/>
                <a:sym typeface="Arial"/>
              </a:rPr>
              <a:t>IF</a:t>
            </a:r>
            <a:r>
              <a:rPr lang="en">
                <a:latin typeface="Arial"/>
                <a:ea typeface="Arial"/>
                <a:cs typeface="Arial"/>
                <a:sym typeface="Arial"/>
              </a:rPr>
              <a:t> jelly jar is closed, </a:t>
            </a:r>
            <a:r>
              <a:rPr b="1" lang="en">
                <a:latin typeface="Arial"/>
                <a:ea typeface="Arial"/>
                <a:cs typeface="Arial"/>
                <a:sym typeface="Arial"/>
              </a:rPr>
              <a:t>THEN</a:t>
            </a:r>
            <a:r>
              <a:rPr lang="en">
                <a:latin typeface="Arial"/>
                <a:ea typeface="Arial"/>
                <a:cs typeface="Arial"/>
                <a:sym typeface="Arial"/>
              </a:rPr>
              <a:t> open it</a:t>
            </a:r>
            <a:endParaRPr>
              <a:latin typeface="Arial"/>
              <a:ea typeface="Arial"/>
              <a:cs typeface="Arial"/>
              <a:sym typeface="Arial"/>
            </a:endParaRPr>
          </a:p>
          <a:p>
            <a:pPr indent="-304800" lvl="0" marL="457200" rtl="0" algn="l">
              <a:spcBef>
                <a:spcPts val="0"/>
              </a:spcBef>
              <a:spcAft>
                <a:spcPts val="0"/>
              </a:spcAft>
              <a:buSzPts val="1200"/>
              <a:buFont typeface="Arial"/>
              <a:buAutoNum type="arabicPeriod"/>
            </a:pPr>
            <a:r>
              <a:rPr b="1" lang="en">
                <a:latin typeface="Arial"/>
                <a:ea typeface="Arial"/>
                <a:cs typeface="Arial"/>
                <a:sym typeface="Arial"/>
              </a:rPr>
              <a:t>IF</a:t>
            </a:r>
            <a:r>
              <a:rPr lang="en">
                <a:latin typeface="Arial"/>
                <a:ea typeface="Arial"/>
                <a:cs typeface="Arial"/>
                <a:sym typeface="Arial"/>
              </a:rPr>
              <a:t> jar has jelly, </a:t>
            </a:r>
            <a:r>
              <a:rPr b="1" lang="en">
                <a:latin typeface="Arial"/>
                <a:ea typeface="Arial"/>
                <a:cs typeface="Arial"/>
                <a:sym typeface="Arial"/>
              </a:rPr>
              <a:t>THEN</a:t>
            </a:r>
            <a:r>
              <a:rPr lang="en">
                <a:latin typeface="Arial"/>
                <a:ea typeface="Arial"/>
                <a:cs typeface="Arial"/>
                <a:sym typeface="Arial"/>
              </a:rPr>
              <a:t> spread on other slice, </a:t>
            </a:r>
            <a:r>
              <a:rPr b="1" lang="en">
                <a:latin typeface="Arial"/>
                <a:ea typeface="Arial"/>
                <a:cs typeface="Arial"/>
                <a:sym typeface="Arial"/>
              </a:rPr>
              <a:t>ELSE</a:t>
            </a:r>
            <a:r>
              <a:rPr lang="en">
                <a:latin typeface="Arial"/>
                <a:ea typeface="Arial"/>
                <a:cs typeface="Arial"/>
                <a:sym typeface="Arial"/>
              </a:rPr>
              <a:t> get new jar</a:t>
            </a:r>
            <a:endParaRPr>
              <a:latin typeface="Arial"/>
              <a:ea typeface="Arial"/>
              <a:cs typeface="Arial"/>
              <a:sym typeface="Arial"/>
            </a:endParaRPr>
          </a:p>
          <a:p>
            <a:pPr indent="-304800" lvl="0" marL="457200" rtl="0" algn="l">
              <a:spcBef>
                <a:spcPts val="0"/>
              </a:spcBef>
              <a:spcAft>
                <a:spcPts val="0"/>
              </a:spcAft>
              <a:buSzPts val="1200"/>
              <a:buFont typeface="Arial"/>
              <a:buAutoNum type="arabicPeriod"/>
            </a:pPr>
            <a:r>
              <a:rPr lang="en">
                <a:latin typeface="Arial"/>
                <a:ea typeface="Arial"/>
                <a:cs typeface="Arial"/>
                <a:sym typeface="Arial"/>
              </a:rPr>
              <a:t>Put the two slices together</a:t>
            </a:r>
            <a:endParaRPr>
              <a:latin typeface="Arial"/>
              <a:ea typeface="Arial"/>
              <a:cs typeface="Arial"/>
              <a:sym typeface="Arial"/>
            </a:endParaRPr>
          </a:p>
          <a:p>
            <a:pPr indent="0" lvl="0" marL="0" rtl="0" algn="l">
              <a:spcBef>
                <a:spcPts val="1200"/>
              </a:spcBef>
              <a:spcAft>
                <a:spcPts val="0"/>
              </a:spcAft>
              <a:buClr>
                <a:schemeClr val="dk1"/>
              </a:buClr>
              <a:buSzPts val="1100"/>
              <a:buFont typeface="Arial"/>
              <a:buNone/>
            </a:pPr>
            <a:r>
              <a:rPr b="1" lang="en">
                <a:latin typeface="Arial"/>
                <a:ea typeface="Arial"/>
                <a:cs typeface="Arial"/>
                <a:sym typeface="Arial"/>
              </a:rPr>
              <a:t>Now the instructions work regardless of the starting state. This is how real programs must work, checking conditions before acting, not assuming everything is perfect.</a:t>
            </a:r>
            <a:endParaRPr b="1">
              <a:latin typeface="Arial"/>
              <a:ea typeface="Arial"/>
              <a:cs typeface="Arial"/>
              <a:sym typeface="Arial"/>
            </a:endParaRPr>
          </a:p>
          <a:p>
            <a:pPr indent="0" lvl="0" marL="0" rtl="0" algn="l">
              <a:spcBef>
                <a:spcPts val="1200"/>
              </a:spcBef>
              <a:spcAft>
                <a:spcPts val="0"/>
              </a:spcAft>
              <a:buNone/>
            </a:pPr>
            <a:r>
              <a:t/>
            </a:r>
            <a:endParaRPr sz="1300">
              <a:latin typeface="Arial"/>
              <a:ea typeface="Arial"/>
              <a:cs typeface="Arial"/>
              <a:sym typeface="Arial"/>
            </a:endParaRPr>
          </a:p>
          <a:p>
            <a:pPr indent="0" lvl="0" marL="0" rtl="0" algn="l">
              <a:spcBef>
                <a:spcPts val="1200"/>
              </a:spcBef>
              <a:spcAft>
                <a:spcPts val="0"/>
              </a:spcAft>
              <a:buNone/>
            </a:pPr>
            <a:r>
              <a:t/>
            </a:r>
            <a:endParaRPr b="1" sz="1100">
              <a:latin typeface="Arial"/>
              <a:ea typeface="Arial"/>
              <a:cs typeface="Arial"/>
              <a:sym typeface="Arial"/>
            </a:endParaRPr>
          </a:p>
          <a:p>
            <a:pPr indent="0" lvl="0" marL="0" rtl="0" algn="l">
              <a:spcBef>
                <a:spcPts val="1200"/>
              </a:spcBef>
              <a:spcAft>
                <a:spcPts val="1200"/>
              </a:spcAft>
              <a:buNone/>
            </a:pPr>
            <a:r>
              <a:t/>
            </a:r>
            <a:endParaRPr/>
          </a:p>
        </p:txBody>
      </p:sp>
      <p:sp>
        <p:nvSpPr>
          <p:cNvPr id="367" name="Google Shape;367;p45"/>
          <p:cNvSpPr txBox="1"/>
          <p:nvPr>
            <p:ph idx="1" type="body"/>
          </p:nvPr>
        </p:nvSpPr>
        <p:spPr>
          <a:xfrm>
            <a:off x="3825600" y="4726725"/>
            <a:ext cx="1492800" cy="3093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BHCC CSC 125-03</a:t>
            </a:r>
            <a:endParaRPr/>
          </a:p>
        </p:txBody>
      </p:sp>
      <p:sp>
        <p:nvSpPr>
          <p:cNvPr id="368" name="Google Shape;368;p45"/>
          <p:cNvSpPr txBox="1"/>
          <p:nvPr>
            <p:ph idx="12" type="sldNum"/>
          </p:nvPr>
        </p:nvSpPr>
        <p:spPr>
          <a:xfrm>
            <a:off x="8461460" y="4726725"/>
            <a:ext cx="548700" cy="309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two pieces of bread with peanut butter jelly on them on a table (Provided by Tenor)" id="369" name="Google Shape;369;p45"/>
          <p:cNvPicPr preferRelativeResize="0"/>
          <p:nvPr/>
        </p:nvPicPr>
        <p:blipFill>
          <a:blip r:embed="rId3">
            <a:alphaModFix/>
          </a:blip>
          <a:stretch>
            <a:fillRect/>
          </a:stretch>
        </p:blipFill>
        <p:spPr>
          <a:xfrm>
            <a:off x="1301825" y="1516250"/>
            <a:ext cx="2196150" cy="2839275"/>
          </a:xfrm>
          <a:prstGeom prst="rect">
            <a:avLst/>
          </a:prstGeom>
          <a:noFill/>
          <a:ln>
            <a:noFill/>
          </a:ln>
        </p:spPr>
      </p:pic>
      <p:sp>
        <p:nvSpPr>
          <p:cNvPr id="370" name="Google Shape;370;p45"/>
          <p:cNvSpPr txBox="1"/>
          <p:nvPr>
            <p:ph idx="2" type="body"/>
          </p:nvPr>
        </p:nvSpPr>
        <p:spPr>
          <a:xfrm>
            <a:off x="155625" y="4736971"/>
            <a:ext cx="1763100" cy="309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September 28th, 2025</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rofessional Development #2">
  <a:themeElements>
    <a:clrScheme name="Simple Light">
      <a:dk1>
        <a:srgbClr val="000000"/>
      </a:dk1>
      <a:lt1>
        <a:srgbClr val="FCEFE5"/>
      </a:lt1>
      <a:dk2>
        <a:srgbClr val="A47FA7"/>
      </a:dk2>
      <a:lt2>
        <a:srgbClr val="2170F2"/>
      </a:lt2>
      <a:accent1>
        <a:srgbClr val="FFD966"/>
      </a:accent1>
      <a:accent2>
        <a:srgbClr val="CC0000"/>
      </a:accent2>
      <a:accent3>
        <a:srgbClr val="646464"/>
      </a:accent3>
      <a:accent4>
        <a:srgbClr val="FFFFFF"/>
      </a:accent4>
      <a:accent5>
        <a:srgbClr val="3D0B37"/>
      </a:accent5>
      <a:accent6>
        <a:srgbClr val="63264A"/>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